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Red Hat Display Black"/>
      <p:bold r:id="rId70"/>
      <p:boldItalic r:id="rId71"/>
    </p:embeddedFont>
    <p:embeddedFont>
      <p:font typeface="Red Hat Display"/>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edHatDisplay-bold.fntdata"/><Relationship Id="rId72" Type="http://schemas.openxmlformats.org/officeDocument/2006/relationships/font" Target="fonts/RedHatDisplay-regular.fntdata"/><Relationship Id="rId31" Type="http://schemas.openxmlformats.org/officeDocument/2006/relationships/slide" Target="slides/slide26.xml"/><Relationship Id="rId75" Type="http://schemas.openxmlformats.org/officeDocument/2006/relationships/font" Target="fonts/RedHatDisplay-boldItalic.fntdata"/><Relationship Id="rId30" Type="http://schemas.openxmlformats.org/officeDocument/2006/relationships/slide" Target="slides/slide25.xml"/><Relationship Id="rId74" Type="http://schemas.openxmlformats.org/officeDocument/2006/relationships/font" Target="fonts/RedHatDisplay-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edHatDisplayBlack-boldItalic.fntdata"/><Relationship Id="rId70" Type="http://schemas.openxmlformats.org/officeDocument/2006/relationships/font" Target="fonts/RedHatDisplayBlack-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783ab65ff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783ab65ff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8a1d07578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8a1d07578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8a1d0757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8a1d0757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88c651456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88c651456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8a1d07578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8a1d07578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9c6664a8f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9c6664a8f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8ab4d58f8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8ab4d58f8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8ab4d58f86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8ab4d58f86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8b036876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8b036876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8ab4d58f8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8ab4d58f8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ab4d58f8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8ab4d58f8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88c651456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88c651456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8ab4d58f8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8ab4d58f8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88c651456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88c651456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88c651456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88c651456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8ab4d58f86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8ab4d58f86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8a1d07578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8a1d07578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88c651456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88c651456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8ab4d58f86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8ab4d58f8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88c65145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88c65145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8a1d07578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8a1d07578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8a1d07578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8a1d07578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8a1d075786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8a1d075786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8a1d07578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8a1d07578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9c6664a8f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9c6664a8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8a1d07578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8a1d07578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88c651456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88c651456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8a1d07578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8a1d07578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88c651456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88c651456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88c651456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88c651456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8a1d07578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8a1d07578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8a1d07578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8a1d07578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8ab4d58f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8ab4d58f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b036876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8b036876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9c6664a8f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9c6664a8f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9c6664a8f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9c6664a8f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9c6664a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9c6664a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9c6664a8f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9c6664a8f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8ab4d58f8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8ab4d58f8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8a1d0757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8a1d0757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88c65145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88c65145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8ab4d58f8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8ab4d58f8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88c65145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88c65145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88c651456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88c651456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8ab4d58f8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8ab4d58f8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8a1d07578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8a1d07578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88c651456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88c651456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8b036876e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8b036876e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8acc6bab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8acc6bab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9c6664a8f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9c6664a8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9c6664a8f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9c6664a8f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9c6664a8f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9c6664a8f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88c651456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88c651456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88c651456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88c651456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9c6664a8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9c6664a8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9c6664a8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9c6664a8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88c651456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88c651456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9c6664a8f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9c6664a8f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8acc6bab3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8acc6bab3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8a1d0757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8a1d0757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8a1d07578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8a1d07578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8a1d07578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8a1d07578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8ab4d58f8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8ab4d58f8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88c651456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88c651456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113D36"/>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357800" y="2985425"/>
            <a:ext cx="8331300" cy="1723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1pPr>
            <a:lvl2pPr lvl="1">
              <a:spcBef>
                <a:spcPts val="0"/>
              </a:spcBef>
              <a:spcAft>
                <a:spcPts val="0"/>
              </a:spcAft>
              <a:buClr>
                <a:srgbClr val="E2FFE5"/>
              </a:buClr>
              <a:buSzPts val="6000"/>
              <a:buFont typeface="Red Hat Display"/>
              <a:buNone/>
              <a:defRPr b="1" sz="6000">
                <a:solidFill>
                  <a:srgbClr val="E2FFE5"/>
                </a:solidFill>
                <a:latin typeface="Red Hat Display"/>
                <a:ea typeface="Red Hat Display"/>
                <a:cs typeface="Red Hat Display"/>
                <a:sym typeface="Red Hat Display"/>
              </a:defRPr>
            </a:lvl2pPr>
            <a:lvl3pPr lvl="2">
              <a:spcBef>
                <a:spcPts val="0"/>
              </a:spcBef>
              <a:spcAft>
                <a:spcPts val="0"/>
              </a:spcAft>
              <a:buClr>
                <a:srgbClr val="E2FFE5"/>
              </a:buClr>
              <a:buSzPts val="6000"/>
              <a:buFont typeface="Red Hat Display"/>
              <a:buNone/>
              <a:defRPr b="1" sz="6000">
                <a:solidFill>
                  <a:srgbClr val="E2FFE5"/>
                </a:solidFill>
                <a:latin typeface="Red Hat Display"/>
                <a:ea typeface="Red Hat Display"/>
                <a:cs typeface="Red Hat Display"/>
                <a:sym typeface="Red Hat Display"/>
              </a:defRPr>
            </a:lvl3pPr>
            <a:lvl4pPr lvl="3">
              <a:spcBef>
                <a:spcPts val="0"/>
              </a:spcBef>
              <a:spcAft>
                <a:spcPts val="0"/>
              </a:spcAft>
              <a:buClr>
                <a:srgbClr val="E2FFE5"/>
              </a:buClr>
              <a:buSzPts val="6000"/>
              <a:buFont typeface="Red Hat Display"/>
              <a:buNone/>
              <a:defRPr b="1" sz="6000">
                <a:solidFill>
                  <a:srgbClr val="E2FFE5"/>
                </a:solidFill>
                <a:latin typeface="Red Hat Display"/>
                <a:ea typeface="Red Hat Display"/>
                <a:cs typeface="Red Hat Display"/>
                <a:sym typeface="Red Hat Display"/>
              </a:defRPr>
            </a:lvl4pPr>
            <a:lvl5pPr lvl="4">
              <a:spcBef>
                <a:spcPts val="0"/>
              </a:spcBef>
              <a:spcAft>
                <a:spcPts val="0"/>
              </a:spcAft>
              <a:buClr>
                <a:srgbClr val="E2FFE5"/>
              </a:buClr>
              <a:buSzPts val="6000"/>
              <a:buFont typeface="Red Hat Display"/>
              <a:buNone/>
              <a:defRPr b="1" sz="6000">
                <a:solidFill>
                  <a:srgbClr val="E2FFE5"/>
                </a:solidFill>
                <a:latin typeface="Red Hat Display"/>
                <a:ea typeface="Red Hat Display"/>
                <a:cs typeface="Red Hat Display"/>
                <a:sym typeface="Red Hat Display"/>
              </a:defRPr>
            </a:lvl5pPr>
            <a:lvl6pPr lvl="5">
              <a:spcBef>
                <a:spcPts val="0"/>
              </a:spcBef>
              <a:spcAft>
                <a:spcPts val="0"/>
              </a:spcAft>
              <a:buClr>
                <a:srgbClr val="E2FFE5"/>
              </a:buClr>
              <a:buSzPts val="6000"/>
              <a:buFont typeface="Red Hat Display"/>
              <a:buNone/>
              <a:defRPr b="1" sz="6000">
                <a:solidFill>
                  <a:srgbClr val="E2FFE5"/>
                </a:solidFill>
                <a:latin typeface="Red Hat Display"/>
                <a:ea typeface="Red Hat Display"/>
                <a:cs typeface="Red Hat Display"/>
                <a:sym typeface="Red Hat Display"/>
              </a:defRPr>
            </a:lvl6pPr>
            <a:lvl7pPr lvl="6">
              <a:spcBef>
                <a:spcPts val="0"/>
              </a:spcBef>
              <a:spcAft>
                <a:spcPts val="0"/>
              </a:spcAft>
              <a:buClr>
                <a:srgbClr val="E2FFE5"/>
              </a:buClr>
              <a:buSzPts val="6000"/>
              <a:buFont typeface="Red Hat Display"/>
              <a:buNone/>
              <a:defRPr b="1" sz="6000">
                <a:solidFill>
                  <a:srgbClr val="E2FFE5"/>
                </a:solidFill>
                <a:latin typeface="Red Hat Display"/>
                <a:ea typeface="Red Hat Display"/>
                <a:cs typeface="Red Hat Display"/>
                <a:sym typeface="Red Hat Display"/>
              </a:defRPr>
            </a:lvl7pPr>
            <a:lvl8pPr lvl="7">
              <a:spcBef>
                <a:spcPts val="0"/>
              </a:spcBef>
              <a:spcAft>
                <a:spcPts val="0"/>
              </a:spcAft>
              <a:buClr>
                <a:srgbClr val="E2FFE5"/>
              </a:buClr>
              <a:buSzPts val="6000"/>
              <a:buFont typeface="Red Hat Display"/>
              <a:buNone/>
              <a:defRPr b="1" sz="6000">
                <a:solidFill>
                  <a:srgbClr val="E2FFE5"/>
                </a:solidFill>
                <a:latin typeface="Red Hat Display"/>
                <a:ea typeface="Red Hat Display"/>
                <a:cs typeface="Red Hat Display"/>
                <a:sym typeface="Red Hat Display"/>
              </a:defRPr>
            </a:lvl8pPr>
            <a:lvl9pPr lvl="8">
              <a:spcBef>
                <a:spcPts val="0"/>
              </a:spcBef>
              <a:spcAft>
                <a:spcPts val="0"/>
              </a:spcAft>
              <a:buClr>
                <a:srgbClr val="E2FFE5"/>
              </a:buClr>
              <a:buSzPts val="6000"/>
              <a:buFont typeface="Red Hat Display"/>
              <a:buNone/>
              <a:defRPr b="1" sz="6000">
                <a:solidFill>
                  <a:srgbClr val="E2FFE5"/>
                </a:solidFill>
                <a:latin typeface="Red Hat Display"/>
                <a:ea typeface="Red Hat Display"/>
                <a:cs typeface="Red Hat Display"/>
                <a:sym typeface="Red Hat Display"/>
              </a:defRPr>
            </a:lvl9pPr>
          </a:lstStyle>
          <a:p/>
        </p:txBody>
      </p:sp>
      <p:pic>
        <p:nvPicPr>
          <p:cNvPr id="11" name="Google Shape;11;p2"/>
          <p:cNvPicPr preferRelativeResize="0"/>
          <p:nvPr/>
        </p:nvPicPr>
        <p:blipFill>
          <a:blip r:embed="rId2">
            <a:alphaModFix/>
          </a:blip>
          <a:stretch>
            <a:fillRect/>
          </a:stretch>
        </p:blipFill>
        <p:spPr>
          <a:xfrm>
            <a:off x="451200" y="466500"/>
            <a:ext cx="1376100" cy="56318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bg>
      <p:bgPr>
        <a:solidFill>
          <a:srgbClr val="113D36"/>
        </a:solidFill>
      </p:bgPr>
    </p:bg>
    <p:spTree>
      <p:nvGrpSpPr>
        <p:cNvPr id="53" name="Shape 53"/>
        <p:cNvGrpSpPr/>
        <p:nvPr/>
      </p:nvGrpSpPr>
      <p:grpSpPr>
        <a:xfrm>
          <a:off x="0" y="0"/>
          <a:ext cx="0" cy="0"/>
          <a:chOff x="0" y="0"/>
          <a:chExt cx="0" cy="0"/>
        </a:xfrm>
      </p:grpSpPr>
      <p:sp>
        <p:nvSpPr>
          <p:cNvPr id="54" name="Google Shape;54;p11"/>
          <p:cNvSpPr/>
          <p:nvPr>
            <p:ph idx="2" type="pic"/>
          </p:nvPr>
        </p:nvSpPr>
        <p:spPr>
          <a:xfrm>
            <a:off x="5405150" y="-34425"/>
            <a:ext cx="3796800" cy="5201400"/>
          </a:xfrm>
          <a:prstGeom prst="rect">
            <a:avLst/>
          </a:prstGeom>
          <a:noFill/>
          <a:ln>
            <a:noFill/>
          </a:ln>
        </p:spPr>
      </p:sp>
      <p:sp>
        <p:nvSpPr>
          <p:cNvPr id="55" name="Google Shape;55;p11"/>
          <p:cNvSpPr txBox="1"/>
          <p:nvPr>
            <p:ph idx="1" type="body"/>
          </p:nvPr>
        </p:nvSpPr>
        <p:spPr>
          <a:xfrm>
            <a:off x="357800" y="924975"/>
            <a:ext cx="4669500" cy="3783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sp>
        <p:nvSpPr>
          <p:cNvPr id="56" name="Google Shape;56;p11"/>
          <p:cNvSpPr txBox="1"/>
          <p:nvPr>
            <p:ph type="title"/>
          </p:nvPr>
        </p:nvSpPr>
        <p:spPr>
          <a:xfrm>
            <a:off x="357800" y="213100"/>
            <a:ext cx="83271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600"/>
              <a:buFont typeface="Red Hat Display"/>
              <a:buNone/>
              <a:defRPr b="1" sz="36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
        <p:nvSpPr>
          <p:cNvPr id="57" name="Google Shape;57;p11"/>
          <p:cNvSpPr/>
          <p:nvPr/>
        </p:nvSpPr>
        <p:spPr>
          <a:xfrm>
            <a:off x="0" y="0"/>
            <a:ext cx="116100" cy="5143500"/>
          </a:xfrm>
          <a:prstGeom prst="rect">
            <a:avLst/>
          </a:prstGeom>
          <a:solidFill>
            <a:srgbClr val="E2FF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p:cSld name="TITLE_AND_TWO_COLUMNS_2_1">
    <p:bg>
      <p:bgPr>
        <a:solidFill>
          <a:srgbClr val="E2FFE5"/>
        </a:solidFill>
      </p:bgPr>
    </p:bg>
    <p:spTree>
      <p:nvGrpSpPr>
        <p:cNvPr id="58" name="Shape 58"/>
        <p:cNvGrpSpPr/>
        <p:nvPr/>
      </p:nvGrpSpPr>
      <p:grpSpPr>
        <a:xfrm>
          <a:off x="0" y="0"/>
          <a:ext cx="0" cy="0"/>
          <a:chOff x="0" y="0"/>
          <a:chExt cx="0" cy="0"/>
        </a:xfrm>
      </p:grpSpPr>
      <p:sp>
        <p:nvSpPr>
          <p:cNvPr id="59" name="Google Shape;59;p12"/>
          <p:cNvSpPr/>
          <p:nvPr>
            <p:ph idx="2" type="pic"/>
          </p:nvPr>
        </p:nvSpPr>
        <p:spPr>
          <a:xfrm>
            <a:off x="5405150" y="-34425"/>
            <a:ext cx="3796800" cy="5201400"/>
          </a:xfrm>
          <a:prstGeom prst="rect">
            <a:avLst/>
          </a:prstGeom>
          <a:noFill/>
          <a:ln>
            <a:noFill/>
          </a:ln>
        </p:spPr>
      </p:sp>
      <p:sp>
        <p:nvSpPr>
          <p:cNvPr id="60" name="Google Shape;60;p12"/>
          <p:cNvSpPr txBox="1"/>
          <p:nvPr>
            <p:ph idx="1" type="body"/>
          </p:nvPr>
        </p:nvSpPr>
        <p:spPr>
          <a:xfrm>
            <a:off x="357800" y="924975"/>
            <a:ext cx="4669500" cy="3783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61" name="Google Shape;61;p12"/>
          <p:cNvSpPr txBox="1"/>
          <p:nvPr>
            <p:ph type="title"/>
          </p:nvPr>
        </p:nvSpPr>
        <p:spPr>
          <a:xfrm>
            <a:off x="357800" y="213100"/>
            <a:ext cx="83271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F1F00"/>
              </a:buClr>
              <a:buSzPts val="3600"/>
              <a:buFont typeface="Red Hat Display"/>
              <a:buNone/>
              <a:defRPr b="1" sz="3600">
                <a:solidFill>
                  <a:srgbClr val="0F1F00"/>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
        <p:nvSpPr>
          <p:cNvPr id="62" name="Google Shape;62;p12"/>
          <p:cNvSpPr/>
          <p:nvPr/>
        </p:nvSpPr>
        <p:spPr>
          <a:xfrm>
            <a:off x="0" y="0"/>
            <a:ext cx="116100" cy="5143500"/>
          </a:xfrm>
          <a:prstGeom prst="rect">
            <a:avLst/>
          </a:prstGeom>
          <a:solidFill>
            <a:srgbClr val="0077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2">
  <p:cSld name="TITLE_AND_TWO_COLUMNS_2_1_2">
    <p:bg>
      <p:bgPr>
        <a:solidFill>
          <a:schemeClr val="lt1"/>
        </a:solidFill>
      </p:bgPr>
    </p:bg>
    <p:spTree>
      <p:nvGrpSpPr>
        <p:cNvPr id="63" name="Shape 63"/>
        <p:cNvGrpSpPr/>
        <p:nvPr/>
      </p:nvGrpSpPr>
      <p:grpSpPr>
        <a:xfrm>
          <a:off x="0" y="0"/>
          <a:ext cx="0" cy="0"/>
          <a:chOff x="0" y="0"/>
          <a:chExt cx="0" cy="0"/>
        </a:xfrm>
      </p:grpSpPr>
      <p:sp>
        <p:nvSpPr>
          <p:cNvPr id="64" name="Google Shape;64;p13"/>
          <p:cNvSpPr/>
          <p:nvPr>
            <p:ph idx="2" type="pic"/>
          </p:nvPr>
        </p:nvSpPr>
        <p:spPr>
          <a:xfrm>
            <a:off x="5405150" y="-34425"/>
            <a:ext cx="3796800" cy="5201400"/>
          </a:xfrm>
          <a:prstGeom prst="rect">
            <a:avLst/>
          </a:prstGeom>
          <a:noFill/>
          <a:ln>
            <a:noFill/>
          </a:ln>
        </p:spPr>
      </p:sp>
      <p:sp>
        <p:nvSpPr>
          <p:cNvPr id="65" name="Google Shape;65;p13"/>
          <p:cNvSpPr txBox="1"/>
          <p:nvPr>
            <p:ph idx="1" type="body"/>
          </p:nvPr>
        </p:nvSpPr>
        <p:spPr>
          <a:xfrm>
            <a:off x="357800" y="924975"/>
            <a:ext cx="4669500" cy="3783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66" name="Google Shape;66;p13"/>
          <p:cNvSpPr txBox="1"/>
          <p:nvPr>
            <p:ph type="title"/>
          </p:nvPr>
        </p:nvSpPr>
        <p:spPr>
          <a:xfrm>
            <a:off x="357800" y="213100"/>
            <a:ext cx="83271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07762"/>
              </a:buClr>
              <a:buSzPts val="3600"/>
              <a:buFont typeface="Red Hat Display"/>
              <a:buNone/>
              <a:defRPr b="1" sz="3600">
                <a:solidFill>
                  <a:srgbClr val="007762"/>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
        <p:nvSpPr>
          <p:cNvPr id="67" name="Google Shape;67;p13"/>
          <p:cNvSpPr/>
          <p:nvPr/>
        </p:nvSpPr>
        <p:spPr>
          <a:xfrm>
            <a:off x="0" y="0"/>
            <a:ext cx="116100" cy="5143500"/>
          </a:xfrm>
          <a:prstGeom prst="rect">
            <a:avLst/>
          </a:prstGeom>
          <a:solidFill>
            <a:srgbClr val="FFDE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1">
  <p:cSld name="TITLE_AND_TWO_COLUMNS_2_1_1">
    <p:bg>
      <p:bgPr>
        <a:solidFill>
          <a:srgbClr val="007762"/>
        </a:solidFill>
      </p:bgPr>
    </p:bg>
    <p:spTree>
      <p:nvGrpSpPr>
        <p:cNvPr id="68" name="Shape 68"/>
        <p:cNvGrpSpPr/>
        <p:nvPr/>
      </p:nvGrpSpPr>
      <p:grpSpPr>
        <a:xfrm>
          <a:off x="0" y="0"/>
          <a:ext cx="0" cy="0"/>
          <a:chOff x="0" y="0"/>
          <a:chExt cx="0" cy="0"/>
        </a:xfrm>
      </p:grpSpPr>
      <p:sp>
        <p:nvSpPr>
          <p:cNvPr id="69" name="Google Shape;69;p14"/>
          <p:cNvSpPr txBox="1"/>
          <p:nvPr>
            <p:ph idx="1" type="body"/>
          </p:nvPr>
        </p:nvSpPr>
        <p:spPr>
          <a:xfrm>
            <a:off x="4793400" y="1508900"/>
            <a:ext cx="3901200" cy="3199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sp>
        <p:nvSpPr>
          <p:cNvPr id="70" name="Google Shape;70;p14"/>
          <p:cNvSpPr txBox="1"/>
          <p:nvPr>
            <p:ph idx="2" type="body"/>
          </p:nvPr>
        </p:nvSpPr>
        <p:spPr>
          <a:xfrm>
            <a:off x="357800" y="1508900"/>
            <a:ext cx="3901200" cy="3199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sp>
        <p:nvSpPr>
          <p:cNvPr id="71" name="Google Shape;71;p14"/>
          <p:cNvSpPr/>
          <p:nvPr/>
        </p:nvSpPr>
        <p:spPr>
          <a:xfrm>
            <a:off x="0" y="0"/>
            <a:ext cx="116100" cy="5143500"/>
          </a:xfrm>
          <a:prstGeom prst="rect">
            <a:avLst/>
          </a:prstGeom>
          <a:solidFill>
            <a:srgbClr val="E2FF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pic>
        <p:nvPicPr>
          <p:cNvPr id="72" name="Google Shape;72;p14"/>
          <p:cNvPicPr preferRelativeResize="0"/>
          <p:nvPr/>
        </p:nvPicPr>
        <p:blipFill>
          <a:blip r:embed="rId2">
            <a:alphaModFix amt="10000"/>
          </a:blip>
          <a:stretch>
            <a:fillRect/>
          </a:stretch>
        </p:blipFill>
        <p:spPr>
          <a:xfrm>
            <a:off x="8580050" y="4545725"/>
            <a:ext cx="334200" cy="368126"/>
          </a:xfrm>
          <a:prstGeom prst="rect">
            <a:avLst/>
          </a:prstGeom>
          <a:noFill/>
          <a:ln>
            <a:noFill/>
          </a:ln>
        </p:spPr>
      </p:pic>
      <p:sp>
        <p:nvSpPr>
          <p:cNvPr id="73" name="Google Shape;73;p14"/>
          <p:cNvSpPr txBox="1"/>
          <p:nvPr>
            <p:ph type="title"/>
          </p:nvPr>
        </p:nvSpPr>
        <p:spPr>
          <a:xfrm>
            <a:off x="357800" y="213100"/>
            <a:ext cx="83367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600"/>
              <a:buFont typeface="Red Hat Display"/>
              <a:buNone/>
              <a:defRPr b="1" sz="36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1 1">
  <p:cSld name="TITLE_AND_TWO_COLUMNS_2_1_1_1">
    <p:bg>
      <p:bgPr>
        <a:solidFill>
          <a:srgbClr val="113D36"/>
        </a:solidFill>
      </p:bgPr>
    </p:bg>
    <p:spTree>
      <p:nvGrpSpPr>
        <p:cNvPr id="74" name="Shape 74"/>
        <p:cNvGrpSpPr/>
        <p:nvPr/>
      </p:nvGrpSpPr>
      <p:grpSpPr>
        <a:xfrm>
          <a:off x="0" y="0"/>
          <a:ext cx="0" cy="0"/>
          <a:chOff x="0" y="0"/>
          <a:chExt cx="0" cy="0"/>
        </a:xfrm>
      </p:grpSpPr>
      <p:sp>
        <p:nvSpPr>
          <p:cNvPr id="75" name="Google Shape;75;p15"/>
          <p:cNvSpPr txBox="1"/>
          <p:nvPr>
            <p:ph idx="1" type="body"/>
          </p:nvPr>
        </p:nvSpPr>
        <p:spPr>
          <a:xfrm>
            <a:off x="4793400" y="1508900"/>
            <a:ext cx="3901200" cy="3199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sp>
        <p:nvSpPr>
          <p:cNvPr id="76" name="Google Shape;76;p15"/>
          <p:cNvSpPr txBox="1"/>
          <p:nvPr>
            <p:ph idx="2" type="body"/>
          </p:nvPr>
        </p:nvSpPr>
        <p:spPr>
          <a:xfrm>
            <a:off x="357800" y="1508900"/>
            <a:ext cx="3901200" cy="3199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sp>
        <p:nvSpPr>
          <p:cNvPr id="77" name="Google Shape;77;p15"/>
          <p:cNvSpPr/>
          <p:nvPr/>
        </p:nvSpPr>
        <p:spPr>
          <a:xfrm>
            <a:off x="0" y="0"/>
            <a:ext cx="116100" cy="5143500"/>
          </a:xfrm>
          <a:prstGeom prst="rect">
            <a:avLst/>
          </a:prstGeom>
          <a:solidFill>
            <a:srgbClr val="E2FF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pic>
        <p:nvPicPr>
          <p:cNvPr id="78" name="Google Shape;78;p15"/>
          <p:cNvPicPr preferRelativeResize="0"/>
          <p:nvPr/>
        </p:nvPicPr>
        <p:blipFill>
          <a:blip r:embed="rId2">
            <a:alphaModFix amt="10000"/>
          </a:blip>
          <a:stretch>
            <a:fillRect/>
          </a:stretch>
        </p:blipFill>
        <p:spPr>
          <a:xfrm>
            <a:off x="8580050" y="4545725"/>
            <a:ext cx="334200" cy="368126"/>
          </a:xfrm>
          <a:prstGeom prst="rect">
            <a:avLst/>
          </a:prstGeom>
          <a:noFill/>
          <a:ln>
            <a:noFill/>
          </a:ln>
        </p:spPr>
      </p:pic>
      <p:sp>
        <p:nvSpPr>
          <p:cNvPr id="79" name="Google Shape;79;p15"/>
          <p:cNvSpPr txBox="1"/>
          <p:nvPr>
            <p:ph type="title"/>
          </p:nvPr>
        </p:nvSpPr>
        <p:spPr>
          <a:xfrm>
            <a:off x="357800" y="213100"/>
            <a:ext cx="83367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600"/>
              <a:buFont typeface="Red Hat Display"/>
              <a:buNone/>
              <a:defRPr b="1" sz="36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1 1 2">
  <p:cSld name="TITLE_AND_TWO_COLUMNS_2_1_1_1_2">
    <p:bg>
      <p:bgPr>
        <a:solidFill>
          <a:srgbClr val="F4F0EA"/>
        </a:solidFill>
      </p:bgPr>
    </p:bg>
    <p:spTree>
      <p:nvGrpSpPr>
        <p:cNvPr id="80" name="Shape 80"/>
        <p:cNvGrpSpPr/>
        <p:nvPr/>
      </p:nvGrpSpPr>
      <p:grpSpPr>
        <a:xfrm>
          <a:off x="0" y="0"/>
          <a:ext cx="0" cy="0"/>
          <a:chOff x="0" y="0"/>
          <a:chExt cx="0" cy="0"/>
        </a:xfrm>
      </p:grpSpPr>
      <p:sp>
        <p:nvSpPr>
          <p:cNvPr id="81" name="Google Shape;81;p16"/>
          <p:cNvSpPr txBox="1"/>
          <p:nvPr>
            <p:ph idx="1" type="body"/>
          </p:nvPr>
        </p:nvSpPr>
        <p:spPr>
          <a:xfrm>
            <a:off x="4793400" y="1508900"/>
            <a:ext cx="3901200" cy="3199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82" name="Google Shape;82;p16"/>
          <p:cNvSpPr txBox="1"/>
          <p:nvPr>
            <p:ph idx="2" type="body"/>
          </p:nvPr>
        </p:nvSpPr>
        <p:spPr>
          <a:xfrm>
            <a:off x="357800" y="1508900"/>
            <a:ext cx="3901200" cy="3199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83" name="Google Shape;83;p16"/>
          <p:cNvSpPr txBox="1"/>
          <p:nvPr>
            <p:ph type="title"/>
          </p:nvPr>
        </p:nvSpPr>
        <p:spPr>
          <a:xfrm>
            <a:off x="357800" y="213100"/>
            <a:ext cx="83367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F1F00"/>
              </a:buClr>
              <a:buSzPts val="3600"/>
              <a:buFont typeface="Red Hat Display"/>
              <a:buNone/>
              <a:defRPr b="1" sz="3600">
                <a:solidFill>
                  <a:srgbClr val="0F1F00"/>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
        <p:nvSpPr>
          <p:cNvPr id="84" name="Google Shape;84;p16"/>
          <p:cNvSpPr/>
          <p:nvPr/>
        </p:nvSpPr>
        <p:spPr>
          <a:xfrm>
            <a:off x="0" y="0"/>
            <a:ext cx="116100" cy="5143500"/>
          </a:xfrm>
          <a:prstGeom prst="rect">
            <a:avLst/>
          </a:prstGeom>
          <a:solidFill>
            <a:srgbClr val="0077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pic>
        <p:nvPicPr>
          <p:cNvPr id="85" name="Google Shape;85;p16"/>
          <p:cNvPicPr preferRelativeResize="0"/>
          <p:nvPr/>
        </p:nvPicPr>
        <p:blipFill>
          <a:blip r:embed="rId2">
            <a:alphaModFix amt="10000"/>
          </a:blip>
          <a:stretch>
            <a:fillRect/>
          </a:stretch>
        </p:blipFill>
        <p:spPr>
          <a:xfrm>
            <a:off x="8580050" y="4545775"/>
            <a:ext cx="334200" cy="3681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1 1 2 2">
  <p:cSld name="TITLE_AND_TWO_COLUMNS_2_1_1_1_2_2">
    <p:bg>
      <p:bgPr>
        <a:solidFill>
          <a:srgbClr val="E2FFE5"/>
        </a:solidFill>
      </p:bgPr>
    </p:bg>
    <p:spTree>
      <p:nvGrpSpPr>
        <p:cNvPr id="86" name="Shape 86"/>
        <p:cNvGrpSpPr/>
        <p:nvPr/>
      </p:nvGrpSpPr>
      <p:grpSpPr>
        <a:xfrm>
          <a:off x="0" y="0"/>
          <a:ext cx="0" cy="0"/>
          <a:chOff x="0" y="0"/>
          <a:chExt cx="0" cy="0"/>
        </a:xfrm>
      </p:grpSpPr>
      <p:sp>
        <p:nvSpPr>
          <p:cNvPr id="87" name="Google Shape;87;p17"/>
          <p:cNvSpPr txBox="1"/>
          <p:nvPr>
            <p:ph idx="1" type="body"/>
          </p:nvPr>
        </p:nvSpPr>
        <p:spPr>
          <a:xfrm>
            <a:off x="4793400" y="1508900"/>
            <a:ext cx="3901200" cy="3199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88" name="Google Shape;88;p17"/>
          <p:cNvSpPr txBox="1"/>
          <p:nvPr>
            <p:ph idx="2" type="body"/>
          </p:nvPr>
        </p:nvSpPr>
        <p:spPr>
          <a:xfrm>
            <a:off x="357800" y="1508900"/>
            <a:ext cx="3901200" cy="3199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89" name="Google Shape;89;p17"/>
          <p:cNvSpPr/>
          <p:nvPr/>
        </p:nvSpPr>
        <p:spPr>
          <a:xfrm>
            <a:off x="0" y="0"/>
            <a:ext cx="116100" cy="5143500"/>
          </a:xfrm>
          <a:prstGeom prst="rect">
            <a:avLst/>
          </a:prstGeom>
          <a:solidFill>
            <a:srgbClr val="0077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pic>
        <p:nvPicPr>
          <p:cNvPr id="90" name="Google Shape;90;p17"/>
          <p:cNvPicPr preferRelativeResize="0"/>
          <p:nvPr/>
        </p:nvPicPr>
        <p:blipFill>
          <a:blip r:embed="rId2">
            <a:alphaModFix amt="10000"/>
          </a:blip>
          <a:stretch>
            <a:fillRect/>
          </a:stretch>
        </p:blipFill>
        <p:spPr>
          <a:xfrm>
            <a:off x="8580050" y="4545775"/>
            <a:ext cx="334200" cy="368126"/>
          </a:xfrm>
          <a:prstGeom prst="rect">
            <a:avLst/>
          </a:prstGeom>
          <a:noFill/>
          <a:ln>
            <a:noFill/>
          </a:ln>
        </p:spPr>
      </p:pic>
      <p:sp>
        <p:nvSpPr>
          <p:cNvPr id="91" name="Google Shape;91;p17"/>
          <p:cNvSpPr txBox="1"/>
          <p:nvPr>
            <p:ph type="title"/>
          </p:nvPr>
        </p:nvSpPr>
        <p:spPr>
          <a:xfrm>
            <a:off x="357800" y="213100"/>
            <a:ext cx="83367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F1F00"/>
              </a:buClr>
              <a:buSzPts val="3600"/>
              <a:buFont typeface="Red Hat Display"/>
              <a:buNone/>
              <a:defRPr b="1" sz="3600">
                <a:solidFill>
                  <a:srgbClr val="0F1F00"/>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1 1 2 1">
  <p:cSld name="TITLE_AND_TWO_COLUMNS_2_1_1_1_2_1">
    <p:bg>
      <p:bgPr>
        <a:solidFill>
          <a:srgbClr val="113D36"/>
        </a:solidFill>
      </p:bgPr>
    </p:bg>
    <p:spTree>
      <p:nvGrpSpPr>
        <p:cNvPr id="92" name="Shape 92"/>
        <p:cNvGrpSpPr/>
        <p:nvPr/>
      </p:nvGrpSpPr>
      <p:grpSpPr>
        <a:xfrm>
          <a:off x="0" y="0"/>
          <a:ext cx="0" cy="0"/>
          <a:chOff x="0" y="0"/>
          <a:chExt cx="0" cy="0"/>
        </a:xfrm>
      </p:grpSpPr>
      <p:sp>
        <p:nvSpPr>
          <p:cNvPr id="93" name="Google Shape;93;p18"/>
          <p:cNvSpPr txBox="1"/>
          <p:nvPr>
            <p:ph idx="1" type="subTitle"/>
          </p:nvPr>
        </p:nvSpPr>
        <p:spPr>
          <a:xfrm>
            <a:off x="357800" y="1508900"/>
            <a:ext cx="2635800" cy="459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Font typeface="Red Hat Display"/>
              <a:buNone/>
              <a:defRPr b="1" sz="18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sp>
        <p:nvSpPr>
          <p:cNvPr id="94" name="Google Shape;94;p18"/>
          <p:cNvSpPr txBox="1"/>
          <p:nvPr>
            <p:ph idx="2" type="body"/>
          </p:nvPr>
        </p:nvSpPr>
        <p:spPr>
          <a:xfrm>
            <a:off x="35780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sp>
        <p:nvSpPr>
          <p:cNvPr id="95" name="Google Shape;95;p18"/>
          <p:cNvSpPr txBox="1"/>
          <p:nvPr>
            <p:ph type="title"/>
          </p:nvPr>
        </p:nvSpPr>
        <p:spPr>
          <a:xfrm>
            <a:off x="357800" y="715450"/>
            <a:ext cx="83367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600"/>
              <a:buFont typeface="Red Hat Display"/>
              <a:buNone/>
              <a:defRPr b="1" sz="36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
        <p:nvSpPr>
          <p:cNvPr id="96" name="Google Shape;96;p18"/>
          <p:cNvSpPr txBox="1"/>
          <p:nvPr>
            <p:ph idx="3" type="subTitle"/>
          </p:nvPr>
        </p:nvSpPr>
        <p:spPr>
          <a:xfrm>
            <a:off x="6058700" y="1508900"/>
            <a:ext cx="2635800" cy="459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Font typeface="Red Hat Display"/>
              <a:buNone/>
              <a:defRPr b="1" sz="18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sp>
        <p:nvSpPr>
          <p:cNvPr id="97" name="Google Shape;97;p18"/>
          <p:cNvSpPr txBox="1"/>
          <p:nvPr>
            <p:ph idx="4" type="body"/>
          </p:nvPr>
        </p:nvSpPr>
        <p:spPr>
          <a:xfrm>
            <a:off x="605870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sp>
        <p:nvSpPr>
          <p:cNvPr id="98" name="Google Shape;98;p18"/>
          <p:cNvSpPr txBox="1"/>
          <p:nvPr>
            <p:ph idx="5" type="subTitle"/>
          </p:nvPr>
        </p:nvSpPr>
        <p:spPr>
          <a:xfrm>
            <a:off x="3208250" y="1508900"/>
            <a:ext cx="2635800" cy="459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Font typeface="Red Hat Display"/>
              <a:buNone/>
              <a:defRPr b="1" sz="18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sp>
        <p:nvSpPr>
          <p:cNvPr id="99" name="Google Shape;99;p18"/>
          <p:cNvSpPr txBox="1"/>
          <p:nvPr>
            <p:ph idx="6" type="body"/>
          </p:nvPr>
        </p:nvSpPr>
        <p:spPr>
          <a:xfrm>
            <a:off x="320825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pic>
        <p:nvPicPr>
          <p:cNvPr id="100" name="Google Shape;100;p18"/>
          <p:cNvPicPr preferRelativeResize="0"/>
          <p:nvPr/>
        </p:nvPicPr>
        <p:blipFill>
          <a:blip r:embed="rId2">
            <a:alphaModFix amt="10000"/>
          </a:blip>
          <a:stretch>
            <a:fillRect/>
          </a:stretch>
        </p:blipFill>
        <p:spPr>
          <a:xfrm>
            <a:off x="8580050" y="4545725"/>
            <a:ext cx="334200" cy="3681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1 1 2 1 1">
  <p:cSld name="TITLE_AND_TWO_COLUMNS_2_1_1_1_2_1_1">
    <p:bg>
      <p:bgPr>
        <a:solidFill>
          <a:srgbClr val="F4F0EA"/>
        </a:solidFill>
      </p:bgPr>
    </p:bg>
    <p:spTree>
      <p:nvGrpSpPr>
        <p:cNvPr id="101" name="Shape 101"/>
        <p:cNvGrpSpPr/>
        <p:nvPr/>
      </p:nvGrpSpPr>
      <p:grpSpPr>
        <a:xfrm>
          <a:off x="0" y="0"/>
          <a:ext cx="0" cy="0"/>
          <a:chOff x="0" y="0"/>
          <a:chExt cx="0" cy="0"/>
        </a:xfrm>
      </p:grpSpPr>
      <p:sp>
        <p:nvSpPr>
          <p:cNvPr id="102" name="Google Shape;102;p19"/>
          <p:cNvSpPr txBox="1"/>
          <p:nvPr>
            <p:ph idx="1" type="subTitle"/>
          </p:nvPr>
        </p:nvSpPr>
        <p:spPr>
          <a:xfrm>
            <a:off x="357800" y="1508900"/>
            <a:ext cx="2635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103" name="Google Shape;103;p19"/>
          <p:cNvSpPr txBox="1"/>
          <p:nvPr>
            <p:ph idx="2" type="body"/>
          </p:nvPr>
        </p:nvSpPr>
        <p:spPr>
          <a:xfrm>
            <a:off x="35780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104" name="Google Shape;104;p19"/>
          <p:cNvSpPr txBox="1"/>
          <p:nvPr>
            <p:ph type="title"/>
          </p:nvPr>
        </p:nvSpPr>
        <p:spPr>
          <a:xfrm>
            <a:off x="357800" y="715450"/>
            <a:ext cx="83367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F1F00"/>
              </a:buClr>
              <a:buSzPts val="3600"/>
              <a:buFont typeface="Red Hat Display"/>
              <a:buNone/>
              <a:defRPr b="1" sz="3600">
                <a:solidFill>
                  <a:srgbClr val="0F1F00"/>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
        <p:nvSpPr>
          <p:cNvPr id="105" name="Google Shape;105;p19"/>
          <p:cNvSpPr txBox="1"/>
          <p:nvPr>
            <p:ph idx="3" type="subTitle"/>
          </p:nvPr>
        </p:nvSpPr>
        <p:spPr>
          <a:xfrm>
            <a:off x="6058700" y="1508900"/>
            <a:ext cx="2635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106" name="Google Shape;106;p19"/>
          <p:cNvSpPr txBox="1"/>
          <p:nvPr>
            <p:ph idx="4" type="body"/>
          </p:nvPr>
        </p:nvSpPr>
        <p:spPr>
          <a:xfrm>
            <a:off x="605870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107" name="Google Shape;107;p19"/>
          <p:cNvSpPr txBox="1"/>
          <p:nvPr>
            <p:ph idx="5" type="subTitle"/>
          </p:nvPr>
        </p:nvSpPr>
        <p:spPr>
          <a:xfrm>
            <a:off x="3208250" y="1508900"/>
            <a:ext cx="2635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108" name="Google Shape;108;p19"/>
          <p:cNvSpPr txBox="1"/>
          <p:nvPr>
            <p:ph idx="6" type="body"/>
          </p:nvPr>
        </p:nvSpPr>
        <p:spPr>
          <a:xfrm>
            <a:off x="320825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pic>
        <p:nvPicPr>
          <p:cNvPr id="109" name="Google Shape;109;p19"/>
          <p:cNvPicPr preferRelativeResize="0"/>
          <p:nvPr/>
        </p:nvPicPr>
        <p:blipFill>
          <a:blip r:embed="rId2">
            <a:alphaModFix amt="10000"/>
          </a:blip>
          <a:stretch>
            <a:fillRect/>
          </a:stretch>
        </p:blipFill>
        <p:spPr>
          <a:xfrm>
            <a:off x="8580050" y="4545775"/>
            <a:ext cx="334200" cy="3681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1 1 2 1 1 2">
  <p:cSld name="TITLE_AND_TWO_COLUMNS_2_1_1_1_2_1_1_2">
    <p:bg>
      <p:bgPr>
        <a:solidFill>
          <a:srgbClr val="007762"/>
        </a:solidFill>
      </p:bgPr>
    </p:bg>
    <p:spTree>
      <p:nvGrpSpPr>
        <p:cNvPr id="110" name="Shape 110"/>
        <p:cNvGrpSpPr/>
        <p:nvPr/>
      </p:nvGrpSpPr>
      <p:grpSpPr>
        <a:xfrm>
          <a:off x="0" y="0"/>
          <a:ext cx="0" cy="0"/>
          <a:chOff x="0" y="0"/>
          <a:chExt cx="0" cy="0"/>
        </a:xfrm>
      </p:grpSpPr>
      <p:sp>
        <p:nvSpPr>
          <p:cNvPr id="111" name="Google Shape;111;p20"/>
          <p:cNvSpPr txBox="1"/>
          <p:nvPr>
            <p:ph idx="1" type="subTitle"/>
          </p:nvPr>
        </p:nvSpPr>
        <p:spPr>
          <a:xfrm>
            <a:off x="357800" y="1508900"/>
            <a:ext cx="2635800" cy="459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Font typeface="Red Hat Display"/>
              <a:buNone/>
              <a:defRPr b="1" sz="18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sp>
        <p:nvSpPr>
          <p:cNvPr id="112" name="Google Shape;112;p20"/>
          <p:cNvSpPr txBox="1"/>
          <p:nvPr>
            <p:ph idx="2" type="body"/>
          </p:nvPr>
        </p:nvSpPr>
        <p:spPr>
          <a:xfrm>
            <a:off x="35780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sp>
        <p:nvSpPr>
          <p:cNvPr id="113" name="Google Shape;113;p20"/>
          <p:cNvSpPr txBox="1"/>
          <p:nvPr>
            <p:ph type="title"/>
          </p:nvPr>
        </p:nvSpPr>
        <p:spPr>
          <a:xfrm>
            <a:off x="357800" y="715450"/>
            <a:ext cx="83367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600"/>
              <a:buFont typeface="Red Hat Display"/>
              <a:buNone/>
              <a:defRPr b="1" sz="36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
        <p:nvSpPr>
          <p:cNvPr id="114" name="Google Shape;114;p20"/>
          <p:cNvSpPr txBox="1"/>
          <p:nvPr>
            <p:ph idx="3" type="subTitle"/>
          </p:nvPr>
        </p:nvSpPr>
        <p:spPr>
          <a:xfrm>
            <a:off x="6058700" y="1508900"/>
            <a:ext cx="2635800" cy="459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Font typeface="Red Hat Display"/>
              <a:buNone/>
              <a:defRPr b="1" sz="18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sp>
        <p:nvSpPr>
          <p:cNvPr id="115" name="Google Shape;115;p20"/>
          <p:cNvSpPr txBox="1"/>
          <p:nvPr>
            <p:ph idx="4" type="body"/>
          </p:nvPr>
        </p:nvSpPr>
        <p:spPr>
          <a:xfrm>
            <a:off x="605870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sp>
        <p:nvSpPr>
          <p:cNvPr id="116" name="Google Shape;116;p20"/>
          <p:cNvSpPr txBox="1"/>
          <p:nvPr>
            <p:ph idx="5" type="subTitle"/>
          </p:nvPr>
        </p:nvSpPr>
        <p:spPr>
          <a:xfrm>
            <a:off x="3208250" y="1508900"/>
            <a:ext cx="2635800" cy="459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800"/>
              <a:buFont typeface="Red Hat Display"/>
              <a:buNone/>
              <a:defRPr b="1" sz="18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sp>
        <p:nvSpPr>
          <p:cNvPr id="117" name="Google Shape;117;p20"/>
          <p:cNvSpPr txBox="1"/>
          <p:nvPr>
            <p:ph idx="6" type="body"/>
          </p:nvPr>
        </p:nvSpPr>
        <p:spPr>
          <a:xfrm>
            <a:off x="320825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pic>
        <p:nvPicPr>
          <p:cNvPr id="118" name="Google Shape;118;p20"/>
          <p:cNvPicPr preferRelativeResize="0"/>
          <p:nvPr/>
        </p:nvPicPr>
        <p:blipFill>
          <a:blip r:embed="rId2">
            <a:alphaModFix amt="10000"/>
          </a:blip>
          <a:stretch>
            <a:fillRect/>
          </a:stretch>
        </p:blipFill>
        <p:spPr>
          <a:xfrm>
            <a:off x="8580050" y="4545725"/>
            <a:ext cx="334200" cy="3681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4F0EA"/>
        </a:solidFill>
      </p:bgPr>
    </p:bg>
    <p:spTree>
      <p:nvGrpSpPr>
        <p:cNvPr id="12" name="Shape 12"/>
        <p:cNvGrpSpPr/>
        <p:nvPr/>
      </p:nvGrpSpPr>
      <p:grpSpPr>
        <a:xfrm>
          <a:off x="0" y="0"/>
          <a:ext cx="0" cy="0"/>
          <a:chOff x="0" y="0"/>
          <a:chExt cx="0" cy="0"/>
        </a:xfrm>
      </p:grpSpPr>
      <p:sp>
        <p:nvSpPr>
          <p:cNvPr id="13" name="Google Shape;13;p3"/>
          <p:cNvSpPr txBox="1"/>
          <p:nvPr>
            <p:ph idx="1" type="subTitle"/>
          </p:nvPr>
        </p:nvSpPr>
        <p:spPr>
          <a:xfrm>
            <a:off x="5080625" y="2551241"/>
            <a:ext cx="3598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pic>
        <p:nvPicPr>
          <p:cNvPr id="14" name="Google Shape;14;p3"/>
          <p:cNvPicPr preferRelativeResize="0"/>
          <p:nvPr/>
        </p:nvPicPr>
        <p:blipFill>
          <a:blip r:embed="rId2">
            <a:alphaModFix amt="10000"/>
          </a:blip>
          <a:stretch>
            <a:fillRect/>
          </a:stretch>
        </p:blipFill>
        <p:spPr>
          <a:xfrm>
            <a:off x="8580050" y="4545725"/>
            <a:ext cx="334200" cy="368126"/>
          </a:xfrm>
          <a:prstGeom prst="rect">
            <a:avLst/>
          </a:prstGeom>
          <a:noFill/>
          <a:ln>
            <a:noFill/>
          </a:ln>
        </p:spPr>
      </p:pic>
      <p:sp>
        <p:nvSpPr>
          <p:cNvPr id="15" name="Google Shape;15;p3"/>
          <p:cNvSpPr/>
          <p:nvPr/>
        </p:nvSpPr>
        <p:spPr>
          <a:xfrm>
            <a:off x="0" y="0"/>
            <a:ext cx="116100" cy="5143500"/>
          </a:xfrm>
          <a:prstGeom prst="rect">
            <a:avLst/>
          </a:prstGeom>
          <a:solidFill>
            <a:srgbClr val="113D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sp>
        <p:nvSpPr>
          <p:cNvPr id="16" name="Google Shape;16;p3"/>
          <p:cNvSpPr txBox="1"/>
          <p:nvPr>
            <p:ph idx="2" type="subTitle"/>
          </p:nvPr>
        </p:nvSpPr>
        <p:spPr>
          <a:xfrm>
            <a:off x="5080625" y="342575"/>
            <a:ext cx="3598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17" name="Google Shape;17;p3"/>
          <p:cNvSpPr txBox="1"/>
          <p:nvPr>
            <p:ph idx="3" type="subTitle"/>
          </p:nvPr>
        </p:nvSpPr>
        <p:spPr>
          <a:xfrm>
            <a:off x="5080625" y="1078797"/>
            <a:ext cx="3598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18" name="Google Shape;18;p3"/>
          <p:cNvSpPr txBox="1"/>
          <p:nvPr>
            <p:ph idx="4" type="subTitle"/>
          </p:nvPr>
        </p:nvSpPr>
        <p:spPr>
          <a:xfrm>
            <a:off x="5080625" y="1815019"/>
            <a:ext cx="3598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19" name="Google Shape;19;p3"/>
          <p:cNvSpPr txBox="1"/>
          <p:nvPr>
            <p:ph idx="5" type="subTitle"/>
          </p:nvPr>
        </p:nvSpPr>
        <p:spPr>
          <a:xfrm>
            <a:off x="5080625" y="3287463"/>
            <a:ext cx="3598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20" name="Google Shape;20;p3"/>
          <p:cNvSpPr txBox="1"/>
          <p:nvPr>
            <p:ph type="title"/>
          </p:nvPr>
        </p:nvSpPr>
        <p:spPr>
          <a:xfrm>
            <a:off x="357800" y="4121400"/>
            <a:ext cx="83217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1pPr>
            <a:lvl2pPr lvl="1">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2pPr>
            <a:lvl3pPr lvl="2">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3pPr>
            <a:lvl4pPr lvl="3">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4pPr>
            <a:lvl5pPr lvl="4">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5pPr>
            <a:lvl6pPr lvl="5">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6pPr>
            <a:lvl7pPr lvl="6">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7pPr>
            <a:lvl8pPr lvl="7">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8pPr>
            <a:lvl9pPr lvl="8">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1 1 2 1 1 1">
  <p:cSld name="TITLE_AND_TWO_COLUMNS_2_1_1_1_2_1_1_1">
    <p:bg>
      <p:bgPr>
        <a:solidFill>
          <a:schemeClr val="lt1"/>
        </a:solidFill>
      </p:bgPr>
    </p:bg>
    <p:spTree>
      <p:nvGrpSpPr>
        <p:cNvPr id="119" name="Shape 119"/>
        <p:cNvGrpSpPr/>
        <p:nvPr/>
      </p:nvGrpSpPr>
      <p:grpSpPr>
        <a:xfrm>
          <a:off x="0" y="0"/>
          <a:ext cx="0" cy="0"/>
          <a:chOff x="0" y="0"/>
          <a:chExt cx="0" cy="0"/>
        </a:xfrm>
      </p:grpSpPr>
      <p:sp>
        <p:nvSpPr>
          <p:cNvPr id="120" name="Google Shape;120;p21"/>
          <p:cNvSpPr txBox="1"/>
          <p:nvPr>
            <p:ph idx="1" type="body"/>
          </p:nvPr>
        </p:nvSpPr>
        <p:spPr>
          <a:xfrm>
            <a:off x="35780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121" name="Google Shape;121;p21"/>
          <p:cNvSpPr txBox="1"/>
          <p:nvPr>
            <p:ph idx="2" type="body"/>
          </p:nvPr>
        </p:nvSpPr>
        <p:spPr>
          <a:xfrm>
            <a:off x="605870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122" name="Google Shape;122;p21"/>
          <p:cNvSpPr txBox="1"/>
          <p:nvPr>
            <p:ph idx="3" type="body"/>
          </p:nvPr>
        </p:nvSpPr>
        <p:spPr>
          <a:xfrm>
            <a:off x="3208250" y="1809750"/>
            <a:ext cx="2635800" cy="289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123" name="Google Shape;123;p21"/>
          <p:cNvSpPr txBox="1"/>
          <p:nvPr>
            <p:ph type="title"/>
          </p:nvPr>
        </p:nvSpPr>
        <p:spPr>
          <a:xfrm>
            <a:off x="357800" y="213100"/>
            <a:ext cx="8336700" cy="587100"/>
          </a:xfrm>
          <a:prstGeom prst="rect">
            <a:avLst/>
          </a:prstGeom>
        </p:spPr>
        <p:txBody>
          <a:bodyPr anchorCtr="0" anchor="ctr" bIns="91425" lIns="91425" spcFirstLastPara="1" rIns="91425" wrap="square" tIns="91425">
            <a:noAutofit/>
          </a:bodyPr>
          <a:lstStyle>
            <a:lvl1pPr lvl="0">
              <a:spcBef>
                <a:spcPts val="0"/>
              </a:spcBef>
              <a:spcAft>
                <a:spcPts val="0"/>
              </a:spcAft>
              <a:buClr>
                <a:srgbClr val="0F1F00"/>
              </a:buClr>
              <a:buSzPts val="3600"/>
              <a:buFont typeface="Red Hat Display"/>
              <a:buNone/>
              <a:defRPr b="1" sz="3600">
                <a:solidFill>
                  <a:srgbClr val="0F1F00"/>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
        <p:nvSpPr>
          <p:cNvPr id="124" name="Google Shape;124;p21"/>
          <p:cNvSpPr/>
          <p:nvPr/>
        </p:nvSpPr>
        <p:spPr>
          <a:xfrm>
            <a:off x="0" y="0"/>
            <a:ext cx="116100" cy="5143500"/>
          </a:xfrm>
          <a:prstGeom prst="rect">
            <a:avLst/>
          </a:prstGeom>
          <a:solidFill>
            <a:srgbClr val="0077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pic>
        <p:nvPicPr>
          <p:cNvPr id="125" name="Google Shape;125;p21"/>
          <p:cNvPicPr preferRelativeResize="0"/>
          <p:nvPr/>
        </p:nvPicPr>
        <p:blipFill>
          <a:blip r:embed="rId2">
            <a:alphaModFix amt="10000"/>
          </a:blip>
          <a:stretch>
            <a:fillRect/>
          </a:stretch>
        </p:blipFill>
        <p:spPr>
          <a:xfrm>
            <a:off x="8580050" y="4545775"/>
            <a:ext cx="334200" cy="368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113D36"/>
        </a:solidFill>
      </p:bgPr>
    </p:bg>
    <p:spTree>
      <p:nvGrpSpPr>
        <p:cNvPr id="126" name="Shape 126"/>
        <p:cNvGrpSpPr/>
        <p:nvPr/>
      </p:nvGrpSpPr>
      <p:grpSpPr>
        <a:xfrm>
          <a:off x="0" y="0"/>
          <a:ext cx="0" cy="0"/>
          <a:chOff x="0" y="0"/>
          <a:chExt cx="0" cy="0"/>
        </a:xfrm>
      </p:grpSpPr>
      <p:sp>
        <p:nvSpPr>
          <p:cNvPr id="127" name="Google Shape;127;p22"/>
          <p:cNvSpPr txBox="1"/>
          <p:nvPr>
            <p:ph type="title"/>
          </p:nvPr>
        </p:nvSpPr>
        <p:spPr>
          <a:xfrm>
            <a:off x="357800" y="213100"/>
            <a:ext cx="8331300" cy="4495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600"/>
              <a:buFont typeface="Red Hat Display"/>
              <a:buNone/>
              <a:defRPr b="1" sz="36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9pPr>
          </a:lstStyle>
          <a:p/>
        </p:txBody>
      </p:sp>
      <p:pic>
        <p:nvPicPr>
          <p:cNvPr id="128" name="Google Shape;128;p22"/>
          <p:cNvPicPr preferRelativeResize="0"/>
          <p:nvPr/>
        </p:nvPicPr>
        <p:blipFill>
          <a:blip r:embed="rId2">
            <a:alphaModFix amt="10000"/>
          </a:blip>
          <a:stretch>
            <a:fillRect/>
          </a:stretch>
        </p:blipFill>
        <p:spPr>
          <a:xfrm>
            <a:off x="8580050" y="4545725"/>
            <a:ext cx="334200" cy="368126"/>
          </a:xfrm>
          <a:prstGeom prst="rect">
            <a:avLst/>
          </a:prstGeom>
          <a:noFill/>
          <a:ln>
            <a:noFill/>
          </a:ln>
        </p:spPr>
      </p:pic>
      <p:sp>
        <p:nvSpPr>
          <p:cNvPr id="129" name="Google Shape;129;p22"/>
          <p:cNvSpPr/>
          <p:nvPr/>
        </p:nvSpPr>
        <p:spPr>
          <a:xfrm>
            <a:off x="0" y="0"/>
            <a:ext cx="116100" cy="5143500"/>
          </a:xfrm>
          <a:prstGeom prst="rect">
            <a:avLst/>
          </a:prstGeom>
          <a:solidFill>
            <a:srgbClr val="E2FF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rgbClr val="F4F0EA"/>
        </a:solidFill>
      </p:bgPr>
    </p:bg>
    <p:spTree>
      <p:nvGrpSpPr>
        <p:cNvPr id="130" name="Shape 130"/>
        <p:cNvGrpSpPr/>
        <p:nvPr/>
      </p:nvGrpSpPr>
      <p:grpSpPr>
        <a:xfrm>
          <a:off x="0" y="0"/>
          <a:ext cx="0" cy="0"/>
          <a:chOff x="0" y="0"/>
          <a:chExt cx="0" cy="0"/>
        </a:xfrm>
      </p:grpSpPr>
      <p:sp>
        <p:nvSpPr>
          <p:cNvPr id="131" name="Google Shape;131;p23"/>
          <p:cNvSpPr txBox="1"/>
          <p:nvPr>
            <p:ph type="title"/>
          </p:nvPr>
        </p:nvSpPr>
        <p:spPr>
          <a:xfrm>
            <a:off x="357800" y="213100"/>
            <a:ext cx="8331300" cy="4495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2B2B2B"/>
              </a:buClr>
              <a:buSzPts val="3600"/>
              <a:buFont typeface="Red Hat Display"/>
              <a:buNone/>
              <a:defRPr b="1" sz="3600">
                <a:solidFill>
                  <a:srgbClr val="2B2B2B"/>
                </a:solidFill>
                <a:latin typeface="Red Hat Display"/>
                <a:ea typeface="Red Hat Display"/>
                <a:cs typeface="Red Hat Display"/>
                <a:sym typeface="Red Hat Display"/>
              </a:defRPr>
            </a:lvl1pPr>
            <a:lvl2pPr lvl="1">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9pPr>
          </a:lstStyle>
          <a:p/>
        </p:txBody>
      </p:sp>
      <p:pic>
        <p:nvPicPr>
          <p:cNvPr id="132" name="Google Shape;132;p23"/>
          <p:cNvPicPr preferRelativeResize="0"/>
          <p:nvPr/>
        </p:nvPicPr>
        <p:blipFill>
          <a:blip r:embed="rId2">
            <a:alphaModFix amt="10000"/>
          </a:blip>
          <a:stretch>
            <a:fillRect/>
          </a:stretch>
        </p:blipFill>
        <p:spPr>
          <a:xfrm>
            <a:off x="8580050" y="4545725"/>
            <a:ext cx="334200" cy="368126"/>
          </a:xfrm>
          <a:prstGeom prst="rect">
            <a:avLst/>
          </a:prstGeom>
          <a:noFill/>
          <a:ln>
            <a:noFill/>
          </a:ln>
        </p:spPr>
      </p:pic>
      <p:pic>
        <p:nvPicPr>
          <p:cNvPr id="133" name="Google Shape;133;p23"/>
          <p:cNvPicPr preferRelativeResize="0"/>
          <p:nvPr/>
        </p:nvPicPr>
        <p:blipFill>
          <a:blip r:embed="rId3">
            <a:alphaModFix amt="10000"/>
          </a:blip>
          <a:stretch>
            <a:fillRect/>
          </a:stretch>
        </p:blipFill>
        <p:spPr>
          <a:xfrm>
            <a:off x="8580050" y="4545775"/>
            <a:ext cx="334200" cy="368126"/>
          </a:xfrm>
          <a:prstGeom prst="rect">
            <a:avLst/>
          </a:prstGeom>
          <a:noFill/>
          <a:ln>
            <a:noFill/>
          </a:ln>
        </p:spPr>
      </p:pic>
      <p:sp>
        <p:nvSpPr>
          <p:cNvPr id="134" name="Google Shape;134;p23"/>
          <p:cNvSpPr/>
          <p:nvPr/>
        </p:nvSpPr>
        <p:spPr>
          <a:xfrm>
            <a:off x="0" y="0"/>
            <a:ext cx="116100" cy="5143500"/>
          </a:xfrm>
          <a:prstGeom prst="rect">
            <a:avLst/>
          </a:prstGeom>
          <a:solidFill>
            <a:srgbClr val="113D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1">
    <p:bg>
      <p:bgPr>
        <a:solidFill>
          <a:srgbClr val="E2FFE5"/>
        </a:solidFill>
      </p:bgPr>
    </p:bg>
    <p:spTree>
      <p:nvGrpSpPr>
        <p:cNvPr id="135" name="Shape 135"/>
        <p:cNvGrpSpPr/>
        <p:nvPr/>
      </p:nvGrpSpPr>
      <p:grpSpPr>
        <a:xfrm>
          <a:off x="0" y="0"/>
          <a:ext cx="0" cy="0"/>
          <a:chOff x="0" y="0"/>
          <a:chExt cx="0" cy="0"/>
        </a:xfrm>
      </p:grpSpPr>
      <p:sp>
        <p:nvSpPr>
          <p:cNvPr id="136" name="Google Shape;136;p24"/>
          <p:cNvSpPr txBox="1"/>
          <p:nvPr>
            <p:ph type="title"/>
          </p:nvPr>
        </p:nvSpPr>
        <p:spPr>
          <a:xfrm>
            <a:off x="357800" y="213100"/>
            <a:ext cx="8331300" cy="4495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F1F00"/>
              </a:buClr>
              <a:buSzPts val="3600"/>
              <a:buFont typeface="Red Hat Display"/>
              <a:buNone/>
              <a:defRPr b="1" sz="3600">
                <a:solidFill>
                  <a:srgbClr val="0F1F00"/>
                </a:solidFill>
                <a:latin typeface="Red Hat Display"/>
                <a:ea typeface="Red Hat Display"/>
                <a:cs typeface="Red Hat Display"/>
                <a:sym typeface="Red Hat Display"/>
              </a:defRPr>
            </a:lvl1pPr>
            <a:lvl2pPr lvl="1">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6000"/>
              <a:buFont typeface="Red Hat Display"/>
              <a:buNone/>
              <a:defRPr b="1" sz="6000">
                <a:solidFill>
                  <a:schemeClr val="lt1"/>
                </a:solidFill>
                <a:latin typeface="Red Hat Display"/>
                <a:ea typeface="Red Hat Display"/>
                <a:cs typeface="Red Hat Display"/>
                <a:sym typeface="Red Hat Display"/>
              </a:defRPr>
            </a:lvl9pPr>
          </a:lstStyle>
          <a:p/>
        </p:txBody>
      </p:sp>
      <p:pic>
        <p:nvPicPr>
          <p:cNvPr id="137" name="Google Shape;137;p24"/>
          <p:cNvPicPr preferRelativeResize="0"/>
          <p:nvPr/>
        </p:nvPicPr>
        <p:blipFill>
          <a:blip r:embed="rId2">
            <a:alphaModFix amt="10000"/>
          </a:blip>
          <a:stretch>
            <a:fillRect/>
          </a:stretch>
        </p:blipFill>
        <p:spPr>
          <a:xfrm>
            <a:off x="8580050" y="4545725"/>
            <a:ext cx="334200" cy="368126"/>
          </a:xfrm>
          <a:prstGeom prst="rect">
            <a:avLst/>
          </a:prstGeom>
          <a:noFill/>
          <a:ln>
            <a:noFill/>
          </a:ln>
        </p:spPr>
      </p:pic>
      <p:sp>
        <p:nvSpPr>
          <p:cNvPr id="138" name="Google Shape;138;p24"/>
          <p:cNvSpPr/>
          <p:nvPr/>
        </p:nvSpPr>
        <p:spPr>
          <a:xfrm>
            <a:off x="0" y="0"/>
            <a:ext cx="116100" cy="5143500"/>
          </a:xfrm>
          <a:prstGeom prst="rect">
            <a:avLst/>
          </a:prstGeom>
          <a:solidFill>
            <a:srgbClr val="0077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pic>
        <p:nvPicPr>
          <p:cNvPr id="139" name="Google Shape;139;p24"/>
          <p:cNvPicPr preferRelativeResize="0"/>
          <p:nvPr/>
        </p:nvPicPr>
        <p:blipFill>
          <a:blip r:embed="rId3">
            <a:alphaModFix amt="10000"/>
          </a:blip>
          <a:stretch>
            <a:fillRect/>
          </a:stretch>
        </p:blipFill>
        <p:spPr>
          <a:xfrm>
            <a:off x="8580050" y="4545775"/>
            <a:ext cx="334200" cy="3681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F4F0EA"/>
        </a:solidFill>
      </p:bgPr>
    </p:bg>
    <p:spTree>
      <p:nvGrpSpPr>
        <p:cNvPr id="140" name="Shape 140"/>
        <p:cNvGrpSpPr/>
        <p:nvPr/>
      </p:nvGrpSpPr>
      <p:grpSpPr>
        <a:xfrm>
          <a:off x="0" y="0"/>
          <a:ext cx="0" cy="0"/>
          <a:chOff x="0" y="0"/>
          <a:chExt cx="0" cy="0"/>
        </a:xfrm>
      </p:grpSpPr>
      <p:sp>
        <p:nvSpPr>
          <p:cNvPr id="141" name="Google Shape;141;p25"/>
          <p:cNvSpPr txBox="1"/>
          <p:nvPr>
            <p:ph idx="1" type="body"/>
          </p:nvPr>
        </p:nvSpPr>
        <p:spPr>
          <a:xfrm>
            <a:off x="3369700" y="2329825"/>
            <a:ext cx="5241300" cy="1778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9pPr>
          </a:lstStyle>
          <a:p/>
        </p:txBody>
      </p:sp>
      <p:sp>
        <p:nvSpPr>
          <p:cNvPr id="142" name="Google Shape;142;p25"/>
          <p:cNvSpPr txBox="1"/>
          <p:nvPr>
            <p:ph idx="2" type="subTitle"/>
          </p:nvPr>
        </p:nvSpPr>
        <p:spPr>
          <a:xfrm>
            <a:off x="3369700" y="2090025"/>
            <a:ext cx="5241300" cy="2931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143" name="Google Shape;143;p25"/>
          <p:cNvSpPr txBox="1"/>
          <p:nvPr>
            <p:ph idx="3" type="body"/>
          </p:nvPr>
        </p:nvSpPr>
        <p:spPr>
          <a:xfrm>
            <a:off x="357800" y="3200600"/>
            <a:ext cx="2846400" cy="1508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9pPr>
          </a:lstStyle>
          <a:p/>
        </p:txBody>
      </p:sp>
      <p:sp>
        <p:nvSpPr>
          <p:cNvPr id="144" name="Google Shape;144;p25"/>
          <p:cNvSpPr txBox="1"/>
          <p:nvPr>
            <p:ph type="title"/>
          </p:nvPr>
        </p:nvSpPr>
        <p:spPr>
          <a:xfrm>
            <a:off x="357800" y="715450"/>
            <a:ext cx="42210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F1F00"/>
              </a:buClr>
              <a:buSzPts val="3600"/>
              <a:buFont typeface="Red Hat Display"/>
              <a:buNone/>
              <a:defRPr b="1" sz="3600">
                <a:solidFill>
                  <a:srgbClr val="0F1F00"/>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
        <p:nvSpPr>
          <p:cNvPr id="145" name="Google Shape;145;p25"/>
          <p:cNvSpPr txBox="1"/>
          <p:nvPr>
            <p:ph idx="4" type="body"/>
          </p:nvPr>
        </p:nvSpPr>
        <p:spPr>
          <a:xfrm>
            <a:off x="357800" y="1604600"/>
            <a:ext cx="2846400" cy="1138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9pPr>
          </a:lstStyle>
          <a:p/>
        </p:txBody>
      </p:sp>
      <p:pic>
        <p:nvPicPr>
          <p:cNvPr id="146" name="Google Shape;146;p25"/>
          <p:cNvPicPr preferRelativeResize="0"/>
          <p:nvPr/>
        </p:nvPicPr>
        <p:blipFill>
          <a:blip r:embed="rId2">
            <a:alphaModFix amt="10000"/>
          </a:blip>
          <a:stretch>
            <a:fillRect/>
          </a:stretch>
        </p:blipFill>
        <p:spPr>
          <a:xfrm>
            <a:off x="8580050" y="4545775"/>
            <a:ext cx="334200" cy="368126"/>
          </a:xfrm>
          <a:prstGeom prst="rect">
            <a:avLst/>
          </a:prstGeom>
          <a:noFill/>
          <a:ln>
            <a:noFill/>
          </a:ln>
        </p:spPr>
      </p:pic>
      <p:sp>
        <p:nvSpPr>
          <p:cNvPr id="147" name="Google Shape;147;p25"/>
          <p:cNvSpPr txBox="1"/>
          <p:nvPr>
            <p:ph idx="5" type="subTitle"/>
          </p:nvPr>
        </p:nvSpPr>
        <p:spPr>
          <a:xfrm>
            <a:off x="357800" y="1364800"/>
            <a:ext cx="2846400" cy="2931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148" name="Google Shape;148;p25"/>
          <p:cNvSpPr txBox="1"/>
          <p:nvPr>
            <p:ph idx="6" type="subTitle"/>
          </p:nvPr>
        </p:nvSpPr>
        <p:spPr>
          <a:xfrm>
            <a:off x="357800" y="2960800"/>
            <a:ext cx="2846400" cy="2931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149" name="Google Shape;149;p25"/>
          <p:cNvSpPr/>
          <p:nvPr/>
        </p:nvSpPr>
        <p:spPr>
          <a:xfrm>
            <a:off x="0" y="0"/>
            <a:ext cx="116100" cy="5143500"/>
          </a:xfrm>
          <a:prstGeom prst="rect">
            <a:avLst/>
          </a:prstGeom>
          <a:solidFill>
            <a:srgbClr val="113D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sp>
        <p:nvSpPr>
          <p:cNvPr id="150" name="Google Shape;150;p25"/>
          <p:cNvSpPr txBox="1"/>
          <p:nvPr>
            <p:ph idx="7" type="subTitle"/>
          </p:nvPr>
        </p:nvSpPr>
        <p:spPr>
          <a:xfrm>
            <a:off x="357800" y="4540275"/>
            <a:ext cx="7791900" cy="2154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000"/>
              <a:buFont typeface="Red Hat Display"/>
              <a:buNone/>
              <a:defRPr b="1" sz="10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000"/>
              <a:buNone/>
              <a:defRPr sz="1000">
                <a:solidFill>
                  <a:srgbClr val="2B2B2B"/>
                </a:solidFill>
              </a:defRPr>
            </a:lvl2pPr>
            <a:lvl3pPr lvl="2">
              <a:spcBef>
                <a:spcPts val="0"/>
              </a:spcBef>
              <a:spcAft>
                <a:spcPts val="0"/>
              </a:spcAft>
              <a:buClr>
                <a:srgbClr val="2B2B2B"/>
              </a:buClr>
              <a:buSzPts val="1000"/>
              <a:buNone/>
              <a:defRPr sz="1000">
                <a:solidFill>
                  <a:srgbClr val="2B2B2B"/>
                </a:solidFill>
              </a:defRPr>
            </a:lvl3pPr>
            <a:lvl4pPr lvl="3">
              <a:spcBef>
                <a:spcPts val="0"/>
              </a:spcBef>
              <a:spcAft>
                <a:spcPts val="0"/>
              </a:spcAft>
              <a:buClr>
                <a:srgbClr val="2B2B2B"/>
              </a:buClr>
              <a:buSzPts val="1000"/>
              <a:buNone/>
              <a:defRPr sz="1000">
                <a:solidFill>
                  <a:srgbClr val="2B2B2B"/>
                </a:solidFill>
              </a:defRPr>
            </a:lvl4pPr>
            <a:lvl5pPr lvl="4">
              <a:spcBef>
                <a:spcPts val="0"/>
              </a:spcBef>
              <a:spcAft>
                <a:spcPts val="0"/>
              </a:spcAft>
              <a:buClr>
                <a:srgbClr val="2B2B2B"/>
              </a:buClr>
              <a:buSzPts val="1000"/>
              <a:buNone/>
              <a:defRPr sz="1000">
                <a:solidFill>
                  <a:srgbClr val="2B2B2B"/>
                </a:solidFill>
              </a:defRPr>
            </a:lvl5pPr>
            <a:lvl6pPr lvl="5">
              <a:spcBef>
                <a:spcPts val="0"/>
              </a:spcBef>
              <a:spcAft>
                <a:spcPts val="0"/>
              </a:spcAft>
              <a:buClr>
                <a:srgbClr val="2B2B2B"/>
              </a:buClr>
              <a:buSzPts val="1000"/>
              <a:buNone/>
              <a:defRPr sz="1000">
                <a:solidFill>
                  <a:srgbClr val="2B2B2B"/>
                </a:solidFill>
              </a:defRPr>
            </a:lvl6pPr>
            <a:lvl7pPr lvl="6">
              <a:spcBef>
                <a:spcPts val="0"/>
              </a:spcBef>
              <a:spcAft>
                <a:spcPts val="0"/>
              </a:spcAft>
              <a:buClr>
                <a:srgbClr val="2B2B2B"/>
              </a:buClr>
              <a:buSzPts val="1000"/>
              <a:buNone/>
              <a:defRPr sz="1000">
                <a:solidFill>
                  <a:srgbClr val="2B2B2B"/>
                </a:solidFill>
              </a:defRPr>
            </a:lvl7pPr>
            <a:lvl8pPr lvl="7">
              <a:spcBef>
                <a:spcPts val="0"/>
              </a:spcBef>
              <a:spcAft>
                <a:spcPts val="0"/>
              </a:spcAft>
              <a:buClr>
                <a:srgbClr val="2B2B2B"/>
              </a:buClr>
              <a:buSzPts val="1000"/>
              <a:buNone/>
              <a:defRPr sz="1000">
                <a:solidFill>
                  <a:srgbClr val="2B2B2B"/>
                </a:solidFill>
              </a:defRPr>
            </a:lvl8pPr>
            <a:lvl9pPr lvl="8">
              <a:spcBef>
                <a:spcPts val="0"/>
              </a:spcBef>
              <a:spcAft>
                <a:spcPts val="0"/>
              </a:spcAft>
              <a:buClr>
                <a:srgbClr val="2B2B2B"/>
              </a:buClr>
              <a:buSzPts val="1000"/>
              <a:buNone/>
              <a:defRPr sz="1000">
                <a:solidFill>
                  <a:srgbClr val="2B2B2B"/>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_NUMBER_2">
    <p:bg>
      <p:bgPr>
        <a:solidFill>
          <a:schemeClr val="lt1"/>
        </a:solidFill>
      </p:bgPr>
    </p:bg>
    <p:spTree>
      <p:nvGrpSpPr>
        <p:cNvPr id="151" name="Shape 151"/>
        <p:cNvGrpSpPr/>
        <p:nvPr/>
      </p:nvGrpSpPr>
      <p:grpSpPr>
        <a:xfrm>
          <a:off x="0" y="0"/>
          <a:ext cx="0" cy="0"/>
          <a:chOff x="0" y="0"/>
          <a:chExt cx="0" cy="0"/>
        </a:xfrm>
      </p:grpSpPr>
      <p:sp>
        <p:nvSpPr>
          <p:cNvPr id="152" name="Google Shape;152;p26"/>
          <p:cNvSpPr txBox="1"/>
          <p:nvPr>
            <p:ph idx="1" type="body"/>
          </p:nvPr>
        </p:nvSpPr>
        <p:spPr>
          <a:xfrm>
            <a:off x="357800" y="3200600"/>
            <a:ext cx="2846400" cy="1138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9pPr>
          </a:lstStyle>
          <a:p/>
        </p:txBody>
      </p:sp>
      <p:sp>
        <p:nvSpPr>
          <p:cNvPr id="153" name="Google Shape;153;p26"/>
          <p:cNvSpPr txBox="1"/>
          <p:nvPr>
            <p:ph type="title"/>
          </p:nvPr>
        </p:nvSpPr>
        <p:spPr>
          <a:xfrm>
            <a:off x="357800" y="715450"/>
            <a:ext cx="42210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F1F00"/>
              </a:buClr>
              <a:buSzPts val="3600"/>
              <a:buFont typeface="Red Hat Display"/>
              <a:buNone/>
              <a:defRPr b="1" sz="3600">
                <a:solidFill>
                  <a:srgbClr val="0F1F00"/>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
        <p:nvSpPr>
          <p:cNvPr id="154" name="Google Shape;154;p26"/>
          <p:cNvSpPr txBox="1"/>
          <p:nvPr>
            <p:ph idx="2" type="body"/>
          </p:nvPr>
        </p:nvSpPr>
        <p:spPr>
          <a:xfrm>
            <a:off x="357800" y="1604600"/>
            <a:ext cx="2846400" cy="1138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a:solidFill>
                  <a:srgbClr val="2B2B2B"/>
                </a:solidFill>
                <a:latin typeface="Red Hat Display"/>
                <a:ea typeface="Red Hat Display"/>
                <a:cs typeface="Red Hat Display"/>
                <a:sym typeface="Red Hat Display"/>
              </a:defRPr>
            </a:lvl9pPr>
          </a:lstStyle>
          <a:p/>
        </p:txBody>
      </p:sp>
      <p:sp>
        <p:nvSpPr>
          <p:cNvPr id="155" name="Google Shape;155;p26"/>
          <p:cNvSpPr/>
          <p:nvPr/>
        </p:nvSpPr>
        <p:spPr>
          <a:xfrm>
            <a:off x="0" y="0"/>
            <a:ext cx="116100" cy="5143500"/>
          </a:xfrm>
          <a:prstGeom prst="rect">
            <a:avLst/>
          </a:prstGeom>
          <a:solidFill>
            <a:srgbClr val="0077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pic>
        <p:nvPicPr>
          <p:cNvPr id="156" name="Google Shape;156;p26"/>
          <p:cNvPicPr preferRelativeResize="0"/>
          <p:nvPr/>
        </p:nvPicPr>
        <p:blipFill>
          <a:blip r:embed="rId2">
            <a:alphaModFix amt="10000"/>
          </a:blip>
          <a:stretch>
            <a:fillRect/>
          </a:stretch>
        </p:blipFill>
        <p:spPr>
          <a:xfrm>
            <a:off x="8580050" y="4545775"/>
            <a:ext cx="334200" cy="368126"/>
          </a:xfrm>
          <a:prstGeom prst="rect">
            <a:avLst/>
          </a:prstGeom>
          <a:noFill/>
          <a:ln>
            <a:noFill/>
          </a:ln>
        </p:spPr>
      </p:pic>
      <p:sp>
        <p:nvSpPr>
          <p:cNvPr id="157" name="Google Shape;157;p26"/>
          <p:cNvSpPr txBox="1"/>
          <p:nvPr>
            <p:ph idx="3" type="subTitle"/>
          </p:nvPr>
        </p:nvSpPr>
        <p:spPr>
          <a:xfrm>
            <a:off x="357800" y="1364800"/>
            <a:ext cx="2846400" cy="2931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158" name="Google Shape;158;p26"/>
          <p:cNvSpPr txBox="1"/>
          <p:nvPr>
            <p:ph idx="4" type="subTitle"/>
          </p:nvPr>
        </p:nvSpPr>
        <p:spPr>
          <a:xfrm>
            <a:off x="357800" y="2960800"/>
            <a:ext cx="2846400" cy="2931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159" name="Google Shape;159;p26"/>
          <p:cNvSpPr txBox="1"/>
          <p:nvPr>
            <p:ph idx="5" type="subTitle"/>
          </p:nvPr>
        </p:nvSpPr>
        <p:spPr>
          <a:xfrm>
            <a:off x="357800" y="4540275"/>
            <a:ext cx="7791900" cy="2154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000"/>
              <a:buFont typeface="Red Hat Display"/>
              <a:buNone/>
              <a:defRPr b="1" sz="10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000"/>
              <a:buNone/>
              <a:defRPr sz="1000">
                <a:solidFill>
                  <a:srgbClr val="2B2B2B"/>
                </a:solidFill>
              </a:defRPr>
            </a:lvl2pPr>
            <a:lvl3pPr lvl="2">
              <a:spcBef>
                <a:spcPts val="0"/>
              </a:spcBef>
              <a:spcAft>
                <a:spcPts val="0"/>
              </a:spcAft>
              <a:buClr>
                <a:srgbClr val="2B2B2B"/>
              </a:buClr>
              <a:buSzPts val="1000"/>
              <a:buNone/>
              <a:defRPr sz="1000">
                <a:solidFill>
                  <a:srgbClr val="2B2B2B"/>
                </a:solidFill>
              </a:defRPr>
            </a:lvl3pPr>
            <a:lvl4pPr lvl="3">
              <a:spcBef>
                <a:spcPts val="0"/>
              </a:spcBef>
              <a:spcAft>
                <a:spcPts val="0"/>
              </a:spcAft>
              <a:buClr>
                <a:srgbClr val="2B2B2B"/>
              </a:buClr>
              <a:buSzPts val="1000"/>
              <a:buNone/>
              <a:defRPr sz="1000">
                <a:solidFill>
                  <a:srgbClr val="2B2B2B"/>
                </a:solidFill>
              </a:defRPr>
            </a:lvl4pPr>
            <a:lvl5pPr lvl="4">
              <a:spcBef>
                <a:spcPts val="0"/>
              </a:spcBef>
              <a:spcAft>
                <a:spcPts val="0"/>
              </a:spcAft>
              <a:buClr>
                <a:srgbClr val="2B2B2B"/>
              </a:buClr>
              <a:buSzPts val="1000"/>
              <a:buNone/>
              <a:defRPr sz="1000">
                <a:solidFill>
                  <a:srgbClr val="2B2B2B"/>
                </a:solidFill>
              </a:defRPr>
            </a:lvl5pPr>
            <a:lvl6pPr lvl="5">
              <a:spcBef>
                <a:spcPts val="0"/>
              </a:spcBef>
              <a:spcAft>
                <a:spcPts val="0"/>
              </a:spcAft>
              <a:buClr>
                <a:srgbClr val="2B2B2B"/>
              </a:buClr>
              <a:buSzPts val="1000"/>
              <a:buNone/>
              <a:defRPr sz="1000">
                <a:solidFill>
                  <a:srgbClr val="2B2B2B"/>
                </a:solidFill>
              </a:defRPr>
            </a:lvl6pPr>
            <a:lvl7pPr lvl="6">
              <a:spcBef>
                <a:spcPts val="0"/>
              </a:spcBef>
              <a:spcAft>
                <a:spcPts val="0"/>
              </a:spcAft>
              <a:buClr>
                <a:srgbClr val="2B2B2B"/>
              </a:buClr>
              <a:buSzPts val="1000"/>
              <a:buNone/>
              <a:defRPr sz="1000">
                <a:solidFill>
                  <a:srgbClr val="2B2B2B"/>
                </a:solidFill>
              </a:defRPr>
            </a:lvl7pPr>
            <a:lvl8pPr lvl="7">
              <a:spcBef>
                <a:spcPts val="0"/>
              </a:spcBef>
              <a:spcAft>
                <a:spcPts val="0"/>
              </a:spcAft>
              <a:buClr>
                <a:srgbClr val="2B2B2B"/>
              </a:buClr>
              <a:buSzPts val="1000"/>
              <a:buNone/>
              <a:defRPr sz="1000">
                <a:solidFill>
                  <a:srgbClr val="2B2B2B"/>
                </a:solidFill>
              </a:defRPr>
            </a:lvl8pPr>
            <a:lvl9pPr lvl="8">
              <a:spcBef>
                <a:spcPts val="0"/>
              </a:spcBef>
              <a:spcAft>
                <a:spcPts val="0"/>
              </a:spcAft>
              <a:buClr>
                <a:srgbClr val="2B2B2B"/>
              </a:buClr>
              <a:buSzPts val="1000"/>
              <a:buNone/>
              <a:defRPr sz="1000">
                <a:solidFill>
                  <a:srgbClr val="2B2B2B"/>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nry | Brand Refresh">
  <p:cSld name="CAPTION_ONLY_2">
    <p:bg>
      <p:bgPr>
        <a:solidFill>
          <a:srgbClr val="00836C"/>
        </a:solidFill>
      </p:bgPr>
    </p:bg>
    <p:spTree>
      <p:nvGrpSpPr>
        <p:cNvPr id="160" name="Shape 160"/>
        <p:cNvGrpSpPr/>
        <p:nvPr/>
      </p:nvGrpSpPr>
      <p:grpSpPr>
        <a:xfrm>
          <a:off x="0" y="0"/>
          <a:ext cx="0" cy="0"/>
          <a:chOff x="0" y="0"/>
          <a:chExt cx="0" cy="0"/>
        </a:xfrm>
      </p:grpSpPr>
      <p:pic>
        <p:nvPicPr>
          <p:cNvPr id="161" name="Google Shape;161;p27"/>
          <p:cNvPicPr preferRelativeResize="0"/>
          <p:nvPr/>
        </p:nvPicPr>
        <p:blipFill>
          <a:blip r:embed="rId2">
            <a:alphaModFix/>
          </a:blip>
          <a:stretch>
            <a:fillRect/>
          </a:stretch>
        </p:blipFill>
        <p:spPr>
          <a:xfrm>
            <a:off x="3821675" y="2264679"/>
            <a:ext cx="1500650" cy="6141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1">
  <p:cSld name="CAPTION_ONLY_1_1">
    <p:bg>
      <p:bgPr>
        <a:solidFill>
          <a:srgbClr val="113D36"/>
        </a:solidFill>
      </p:bgPr>
    </p:bg>
    <p:spTree>
      <p:nvGrpSpPr>
        <p:cNvPr id="162" name="Shape 162"/>
        <p:cNvGrpSpPr/>
        <p:nvPr/>
      </p:nvGrpSpPr>
      <p:grpSpPr>
        <a:xfrm>
          <a:off x="0" y="0"/>
          <a:ext cx="0" cy="0"/>
          <a:chOff x="0" y="0"/>
          <a:chExt cx="0" cy="0"/>
        </a:xfrm>
      </p:grpSpPr>
      <p:pic>
        <p:nvPicPr>
          <p:cNvPr id="163" name="Google Shape;163;p28"/>
          <p:cNvPicPr preferRelativeResize="0"/>
          <p:nvPr/>
        </p:nvPicPr>
        <p:blipFill>
          <a:blip r:embed="rId2">
            <a:alphaModFix/>
          </a:blip>
          <a:stretch>
            <a:fillRect/>
          </a:stretch>
        </p:blipFill>
        <p:spPr>
          <a:xfrm>
            <a:off x="3821675" y="2264679"/>
            <a:ext cx="1500650" cy="6141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1 1">
  <p:cSld name="CAPTION_ONLY_1_1_1">
    <p:bg>
      <p:bgPr>
        <a:solidFill>
          <a:srgbClr val="F4F0EA"/>
        </a:solidFill>
      </p:bgPr>
    </p:bg>
    <p:spTree>
      <p:nvGrpSpPr>
        <p:cNvPr id="164" name="Shape 164"/>
        <p:cNvGrpSpPr/>
        <p:nvPr/>
      </p:nvGrpSpPr>
      <p:grpSpPr>
        <a:xfrm>
          <a:off x="0" y="0"/>
          <a:ext cx="0" cy="0"/>
          <a:chOff x="0" y="0"/>
          <a:chExt cx="0" cy="0"/>
        </a:xfrm>
      </p:grpSpPr>
      <p:pic>
        <p:nvPicPr>
          <p:cNvPr id="165" name="Google Shape;165;p29"/>
          <p:cNvPicPr preferRelativeResize="0"/>
          <p:nvPr/>
        </p:nvPicPr>
        <p:blipFill>
          <a:blip r:embed="rId2">
            <a:alphaModFix/>
          </a:blip>
          <a:stretch>
            <a:fillRect/>
          </a:stretch>
        </p:blipFill>
        <p:spPr>
          <a:xfrm>
            <a:off x="3821675" y="2264679"/>
            <a:ext cx="1500650" cy="6141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1 1 1">
  <p:cSld name="CAPTION_ONLY_1_1_1_1">
    <p:bg>
      <p:bgPr>
        <a:solidFill>
          <a:schemeClr val="lt1"/>
        </a:solidFill>
      </p:bgPr>
    </p:bg>
    <p:spTree>
      <p:nvGrpSpPr>
        <p:cNvPr id="166" name="Shape 166"/>
        <p:cNvGrpSpPr/>
        <p:nvPr/>
      </p:nvGrpSpPr>
      <p:grpSpPr>
        <a:xfrm>
          <a:off x="0" y="0"/>
          <a:ext cx="0" cy="0"/>
          <a:chOff x="0" y="0"/>
          <a:chExt cx="0" cy="0"/>
        </a:xfrm>
      </p:grpSpPr>
      <p:sp>
        <p:nvSpPr>
          <p:cNvPr id="167" name="Google Shape;167;p30"/>
          <p:cNvSpPr txBox="1"/>
          <p:nvPr/>
        </p:nvSpPr>
        <p:spPr>
          <a:xfrm>
            <a:off x="357800" y="213100"/>
            <a:ext cx="5240700" cy="5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Red Hat Display"/>
                <a:ea typeface="Red Hat Display"/>
                <a:cs typeface="Red Hat Display"/>
                <a:sym typeface="Red Hat Display"/>
              </a:rPr>
              <a:t>Formatting Guidelines</a:t>
            </a:r>
            <a:endParaRPr b="1" sz="3600">
              <a:latin typeface="Red Hat Display"/>
              <a:ea typeface="Red Hat Display"/>
              <a:cs typeface="Red Hat Display"/>
              <a:sym typeface="Red Hat Display"/>
            </a:endParaRPr>
          </a:p>
        </p:txBody>
      </p:sp>
      <p:sp>
        <p:nvSpPr>
          <p:cNvPr id="168" name="Google Shape;168;p30"/>
          <p:cNvSpPr/>
          <p:nvPr/>
        </p:nvSpPr>
        <p:spPr>
          <a:xfrm>
            <a:off x="5724950" y="-36"/>
            <a:ext cx="1709400" cy="803700"/>
          </a:xfrm>
          <a:prstGeom prst="rect">
            <a:avLst/>
          </a:prstGeom>
          <a:solidFill>
            <a:srgbClr val="F4F0EA"/>
          </a:solidFill>
          <a:ln>
            <a:noFill/>
          </a:ln>
        </p:spPr>
        <p:txBody>
          <a:bodyPr anchorCtr="0" anchor="ctr" bIns="73150" lIns="73150" spcFirstLastPara="1" rIns="73150" wrap="square" tIns="73150">
            <a:noAutofit/>
          </a:bodyPr>
          <a:lstStyle/>
          <a:p>
            <a:pPr indent="0" lvl="0" marL="0" rtl="0" algn="ctr">
              <a:spcBef>
                <a:spcPts val="0"/>
              </a:spcBef>
              <a:spcAft>
                <a:spcPts val="0"/>
              </a:spcAft>
              <a:buNone/>
            </a:pPr>
            <a:r>
              <a:t/>
            </a:r>
            <a:endParaRPr sz="1120">
              <a:latin typeface="Red Hat Display"/>
              <a:ea typeface="Red Hat Display"/>
              <a:cs typeface="Red Hat Display"/>
              <a:sym typeface="Red Hat Display"/>
            </a:endParaRPr>
          </a:p>
        </p:txBody>
      </p:sp>
      <p:sp>
        <p:nvSpPr>
          <p:cNvPr id="169" name="Google Shape;169;p30"/>
          <p:cNvSpPr txBox="1"/>
          <p:nvPr/>
        </p:nvSpPr>
        <p:spPr>
          <a:xfrm>
            <a:off x="5724950" y="270132"/>
            <a:ext cx="1709400" cy="263400"/>
          </a:xfrm>
          <a:prstGeom prst="rect">
            <a:avLst/>
          </a:prstGeom>
          <a:noFill/>
          <a:ln>
            <a:noFill/>
          </a:ln>
        </p:spPr>
        <p:txBody>
          <a:bodyPr anchorCtr="0" anchor="ctr" bIns="73150" lIns="73150" spcFirstLastPara="1" rIns="73150" wrap="square" tIns="73150">
            <a:noAutofit/>
          </a:bodyPr>
          <a:lstStyle/>
          <a:p>
            <a:pPr indent="0" lvl="0" marL="0" rtl="0" algn="ctr">
              <a:spcBef>
                <a:spcPts val="0"/>
              </a:spcBef>
              <a:spcAft>
                <a:spcPts val="0"/>
              </a:spcAft>
              <a:buNone/>
            </a:pPr>
            <a:r>
              <a:rPr lang="en" sz="1120">
                <a:latin typeface="Red Hat Display"/>
                <a:ea typeface="Red Hat Display"/>
                <a:cs typeface="Red Hat Display"/>
                <a:sym typeface="Red Hat Display"/>
              </a:rPr>
              <a:t>#F4F0EA</a:t>
            </a:r>
            <a:endParaRPr sz="1120">
              <a:latin typeface="Red Hat Display"/>
              <a:ea typeface="Red Hat Display"/>
              <a:cs typeface="Red Hat Display"/>
              <a:sym typeface="Red Hat Display"/>
            </a:endParaRPr>
          </a:p>
        </p:txBody>
      </p:sp>
      <p:sp>
        <p:nvSpPr>
          <p:cNvPr id="170" name="Google Shape;170;p30"/>
          <p:cNvSpPr/>
          <p:nvPr/>
        </p:nvSpPr>
        <p:spPr>
          <a:xfrm>
            <a:off x="5724957" y="803798"/>
            <a:ext cx="1709400" cy="803700"/>
          </a:xfrm>
          <a:prstGeom prst="rect">
            <a:avLst/>
          </a:prstGeom>
          <a:solidFill>
            <a:srgbClr val="E2FFE5"/>
          </a:solidFill>
          <a:ln>
            <a:noFill/>
          </a:ln>
        </p:spPr>
        <p:txBody>
          <a:bodyPr anchorCtr="0" anchor="ctr" bIns="73150" lIns="73150" spcFirstLastPara="1" rIns="73150" wrap="square" tIns="73150">
            <a:noAutofit/>
          </a:bodyPr>
          <a:lstStyle/>
          <a:p>
            <a:pPr indent="0" lvl="0" marL="0" rtl="0" algn="ctr">
              <a:spcBef>
                <a:spcPts val="0"/>
              </a:spcBef>
              <a:spcAft>
                <a:spcPts val="0"/>
              </a:spcAft>
              <a:buNone/>
            </a:pPr>
            <a:r>
              <a:t/>
            </a:r>
            <a:endParaRPr sz="1120">
              <a:latin typeface="Red Hat Display"/>
              <a:ea typeface="Red Hat Display"/>
              <a:cs typeface="Red Hat Display"/>
              <a:sym typeface="Red Hat Display"/>
            </a:endParaRPr>
          </a:p>
        </p:txBody>
      </p:sp>
      <p:sp>
        <p:nvSpPr>
          <p:cNvPr id="171" name="Google Shape;171;p30"/>
          <p:cNvSpPr txBox="1"/>
          <p:nvPr/>
        </p:nvSpPr>
        <p:spPr>
          <a:xfrm>
            <a:off x="5724957" y="1073967"/>
            <a:ext cx="1709400" cy="263400"/>
          </a:xfrm>
          <a:prstGeom prst="rect">
            <a:avLst/>
          </a:prstGeom>
          <a:noFill/>
          <a:ln>
            <a:noFill/>
          </a:ln>
        </p:spPr>
        <p:txBody>
          <a:bodyPr anchorCtr="0" anchor="ctr" bIns="73150" lIns="73150" spcFirstLastPara="1" rIns="73150" wrap="square" tIns="73150">
            <a:noAutofit/>
          </a:bodyPr>
          <a:lstStyle/>
          <a:p>
            <a:pPr indent="0" lvl="0" marL="0" rtl="0" algn="ctr">
              <a:spcBef>
                <a:spcPts val="0"/>
              </a:spcBef>
              <a:spcAft>
                <a:spcPts val="0"/>
              </a:spcAft>
              <a:buNone/>
            </a:pPr>
            <a:r>
              <a:rPr lang="en" sz="1120">
                <a:latin typeface="Red Hat Display"/>
                <a:ea typeface="Red Hat Display"/>
                <a:cs typeface="Red Hat Display"/>
                <a:sym typeface="Red Hat Display"/>
              </a:rPr>
              <a:t>#E2FFE5</a:t>
            </a:r>
            <a:endParaRPr sz="1120">
              <a:latin typeface="Red Hat Display"/>
              <a:ea typeface="Red Hat Display"/>
              <a:cs typeface="Red Hat Display"/>
              <a:sym typeface="Red Hat Display"/>
            </a:endParaRPr>
          </a:p>
        </p:txBody>
      </p:sp>
      <p:sp>
        <p:nvSpPr>
          <p:cNvPr id="172" name="Google Shape;172;p30"/>
          <p:cNvSpPr/>
          <p:nvPr/>
        </p:nvSpPr>
        <p:spPr>
          <a:xfrm>
            <a:off x="7434593" y="803798"/>
            <a:ext cx="1709400" cy="803700"/>
          </a:xfrm>
          <a:prstGeom prst="rect">
            <a:avLst/>
          </a:prstGeom>
          <a:solidFill>
            <a:srgbClr val="007762"/>
          </a:solidFill>
          <a:ln>
            <a:noFill/>
          </a:ln>
        </p:spPr>
        <p:txBody>
          <a:bodyPr anchorCtr="0" anchor="ctr" bIns="73150" lIns="73150" spcFirstLastPara="1" rIns="73150" wrap="square" tIns="73150">
            <a:noAutofit/>
          </a:bodyPr>
          <a:lstStyle/>
          <a:p>
            <a:pPr indent="0" lvl="0" marL="0" rtl="0" algn="ctr">
              <a:spcBef>
                <a:spcPts val="0"/>
              </a:spcBef>
              <a:spcAft>
                <a:spcPts val="0"/>
              </a:spcAft>
              <a:buNone/>
            </a:pPr>
            <a:r>
              <a:t/>
            </a:r>
            <a:endParaRPr sz="1120">
              <a:latin typeface="Red Hat Display"/>
              <a:ea typeface="Red Hat Display"/>
              <a:cs typeface="Red Hat Display"/>
              <a:sym typeface="Red Hat Display"/>
            </a:endParaRPr>
          </a:p>
        </p:txBody>
      </p:sp>
      <p:sp>
        <p:nvSpPr>
          <p:cNvPr id="173" name="Google Shape;173;p30"/>
          <p:cNvSpPr txBox="1"/>
          <p:nvPr/>
        </p:nvSpPr>
        <p:spPr>
          <a:xfrm>
            <a:off x="7434593" y="1073967"/>
            <a:ext cx="1709400" cy="263400"/>
          </a:xfrm>
          <a:prstGeom prst="rect">
            <a:avLst/>
          </a:prstGeom>
          <a:noFill/>
          <a:ln>
            <a:noFill/>
          </a:ln>
        </p:spPr>
        <p:txBody>
          <a:bodyPr anchorCtr="0" anchor="ctr" bIns="73150" lIns="73150" spcFirstLastPara="1" rIns="73150" wrap="square" tIns="73150">
            <a:noAutofit/>
          </a:bodyPr>
          <a:lstStyle/>
          <a:p>
            <a:pPr indent="0" lvl="0" marL="0" rtl="0" algn="ctr">
              <a:spcBef>
                <a:spcPts val="0"/>
              </a:spcBef>
              <a:spcAft>
                <a:spcPts val="0"/>
              </a:spcAft>
              <a:buNone/>
            </a:pPr>
            <a:r>
              <a:rPr lang="en" sz="1120">
                <a:solidFill>
                  <a:schemeClr val="lt1"/>
                </a:solidFill>
                <a:latin typeface="Red Hat Display"/>
                <a:ea typeface="Red Hat Display"/>
                <a:cs typeface="Red Hat Display"/>
                <a:sym typeface="Red Hat Display"/>
              </a:rPr>
              <a:t>#007762</a:t>
            </a:r>
            <a:endParaRPr sz="1120">
              <a:solidFill>
                <a:schemeClr val="lt1"/>
              </a:solidFill>
              <a:latin typeface="Red Hat Display"/>
              <a:ea typeface="Red Hat Display"/>
              <a:cs typeface="Red Hat Display"/>
              <a:sym typeface="Red Hat Display"/>
            </a:endParaRPr>
          </a:p>
        </p:txBody>
      </p:sp>
      <p:sp>
        <p:nvSpPr>
          <p:cNvPr id="174" name="Google Shape;174;p30"/>
          <p:cNvSpPr/>
          <p:nvPr/>
        </p:nvSpPr>
        <p:spPr>
          <a:xfrm>
            <a:off x="7434579" y="-175"/>
            <a:ext cx="1709400" cy="803700"/>
          </a:xfrm>
          <a:prstGeom prst="rect">
            <a:avLst/>
          </a:prstGeom>
          <a:solidFill>
            <a:srgbClr val="FFDE4A"/>
          </a:solidFill>
          <a:ln>
            <a:noFill/>
          </a:ln>
        </p:spPr>
        <p:txBody>
          <a:bodyPr anchorCtr="0" anchor="ctr" bIns="73150" lIns="73150" spcFirstLastPara="1" rIns="73150" wrap="square" tIns="73150">
            <a:noAutofit/>
          </a:bodyPr>
          <a:lstStyle/>
          <a:p>
            <a:pPr indent="0" lvl="0" marL="0" rtl="0" algn="ctr">
              <a:spcBef>
                <a:spcPts val="0"/>
              </a:spcBef>
              <a:spcAft>
                <a:spcPts val="0"/>
              </a:spcAft>
              <a:buNone/>
            </a:pPr>
            <a:r>
              <a:t/>
            </a:r>
            <a:endParaRPr sz="1120">
              <a:latin typeface="Red Hat Display"/>
              <a:ea typeface="Red Hat Display"/>
              <a:cs typeface="Red Hat Display"/>
              <a:sym typeface="Red Hat Display"/>
            </a:endParaRPr>
          </a:p>
        </p:txBody>
      </p:sp>
      <p:sp>
        <p:nvSpPr>
          <p:cNvPr id="175" name="Google Shape;175;p30"/>
          <p:cNvSpPr txBox="1"/>
          <p:nvPr/>
        </p:nvSpPr>
        <p:spPr>
          <a:xfrm>
            <a:off x="7434579" y="269994"/>
            <a:ext cx="1709400" cy="263400"/>
          </a:xfrm>
          <a:prstGeom prst="rect">
            <a:avLst/>
          </a:prstGeom>
          <a:noFill/>
          <a:ln>
            <a:noFill/>
          </a:ln>
        </p:spPr>
        <p:txBody>
          <a:bodyPr anchorCtr="0" anchor="ctr" bIns="73150" lIns="73150" spcFirstLastPara="1" rIns="73150" wrap="square" tIns="73150">
            <a:noAutofit/>
          </a:bodyPr>
          <a:lstStyle/>
          <a:p>
            <a:pPr indent="0" lvl="0" marL="0" rtl="0" algn="ctr">
              <a:spcBef>
                <a:spcPts val="0"/>
              </a:spcBef>
              <a:spcAft>
                <a:spcPts val="0"/>
              </a:spcAft>
              <a:buNone/>
            </a:pPr>
            <a:r>
              <a:rPr lang="en" sz="1120">
                <a:latin typeface="Red Hat Display"/>
                <a:ea typeface="Red Hat Display"/>
                <a:cs typeface="Red Hat Display"/>
                <a:sym typeface="Red Hat Display"/>
              </a:rPr>
              <a:t>#FFDE4A</a:t>
            </a:r>
            <a:endParaRPr sz="1120">
              <a:latin typeface="Red Hat Display"/>
              <a:ea typeface="Red Hat Display"/>
              <a:cs typeface="Red Hat Display"/>
              <a:sym typeface="Red Hat Display"/>
            </a:endParaRPr>
          </a:p>
        </p:txBody>
      </p:sp>
      <p:sp>
        <p:nvSpPr>
          <p:cNvPr id="176" name="Google Shape;176;p30"/>
          <p:cNvSpPr/>
          <p:nvPr/>
        </p:nvSpPr>
        <p:spPr>
          <a:xfrm>
            <a:off x="5724957" y="1607645"/>
            <a:ext cx="1709400" cy="803700"/>
          </a:xfrm>
          <a:prstGeom prst="rect">
            <a:avLst/>
          </a:prstGeom>
          <a:solidFill>
            <a:srgbClr val="113D36"/>
          </a:solidFill>
          <a:ln>
            <a:noFill/>
          </a:ln>
        </p:spPr>
        <p:txBody>
          <a:bodyPr anchorCtr="0" anchor="ctr" bIns="73150" lIns="73150" spcFirstLastPara="1" rIns="73150" wrap="square" tIns="73150">
            <a:noAutofit/>
          </a:bodyPr>
          <a:lstStyle/>
          <a:p>
            <a:pPr indent="0" lvl="0" marL="0" rtl="0" algn="ctr">
              <a:spcBef>
                <a:spcPts val="0"/>
              </a:spcBef>
              <a:spcAft>
                <a:spcPts val="0"/>
              </a:spcAft>
              <a:buNone/>
            </a:pPr>
            <a:r>
              <a:t/>
            </a:r>
            <a:endParaRPr sz="1120">
              <a:latin typeface="Red Hat Display"/>
              <a:ea typeface="Red Hat Display"/>
              <a:cs typeface="Red Hat Display"/>
              <a:sym typeface="Red Hat Display"/>
            </a:endParaRPr>
          </a:p>
        </p:txBody>
      </p:sp>
      <p:sp>
        <p:nvSpPr>
          <p:cNvPr id="177" name="Google Shape;177;p30"/>
          <p:cNvSpPr txBox="1"/>
          <p:nvPr/>
        </p:nvSpPr>
        <p:spPr>
          <a:xfrm>
            <a:off x="5724957" y="1877813"/>
            <a:ext cx="1709400" cy="263400"/>
          </a:xfrm>
          <a:prstGeom prst="rect">
            <a:avLst/>
          </a:prstGeom>
          <a:noFill/>
          <a:ln>
            <a:noFill/>
          </a:ln>
        </p:spPr>
        <p:txBody>
          <a:bodyPr anchorCtr="0" anchor="ctr" bIns="73150" lIns="73150" spcFirstLastPara="1" rIns="73150" wrap="square" tIns="73150">
            <a:noAutofit/>
          </a:bodyPr>
          <a:lstStyle/>
          <a:p>
            <a:pPr indent="0" lvl="0" marL="0" rtl="0" algn="ctr">
              <a:spcBef>
                <a:spcPts val="0"/>
              </a:spcBef>
              <a:spcAft>
                <a:spcPts val="0"/>
              </a:spcAft>
              <a:buNone/>
            </a:pPr>
            <a:r>
              <a:rPr lang="en" sz="1120">
                <a:solidFill>
                  <a:schemeClr val="lt1"/>
                </a:solidFill>
                <a:latin typeface="Red Hat Display"/>
                <a:ea typeface="Red Hat Display"/>
                <a:cs typeface="Red Hat Display"/>
                <a:sym typeface="Red Hat Display"/>
              </a:rPr>
              <a:t>#113D36</a:t>
            </a:r>
            <a:endParaRPr sz="1120">
              <a:solidFill>
                <a:schemeClr val="lt1"/>
              </a:solidFill>
              <a:latin typeface="Red Hat Display"/>
              <a:ea typeface="Red Hat Display"/>
              <a:cs typeface="Red Hat Display"/>
              <a:sym typeface="Red Hat Display"/>
            </a:endParaRPr>
          </a:p>
        </p:txBody>
      </p:sp>
      <p:sp>
        <p:nvSpPr>
          <p:cNvPr id="178" name="Google Shape;178;p30"/>
          <p:cNvSpPr/>
          <p:nvPr/>
        </p:nvSpPr>
        <p:spPr>
          <a:xfrm>
            <a:off x="7434593" y="1607645"/>
            <a:ext cx="1709400" cy="803700"/>
          </a:xfrm>
          <a:prstGeom prst="rect">
            <a:avLst/>
          </a:prstGeom>
          <a:solidFill>
            <a:srgbClr val="0F1F00"/>
          </a:solidFill>
          <a:ln>
            <a:noFill/>
          </a:ln>
        </p:spPr>
        <p:txBody>
          <a:bodyPr anchorCtr="0" anchor="ctr" bIns="73150" lIns="73150" spcFirstLastPara="1" rIns="73150" wrap="square" tIns="73150">
            <a:noAutofit/>
          </a:bodyPr>
          <a:lstStyle/>
          <a:p>
            <a:pPr indent="0" lvl="0" marL="0" rtl="0" algn="ctr">
              <a:spcBef>
                <a:spcPts val="0"/>
              </a:spcBef>
              <a:spcAft>
                <a:spcPts val="0"/>
              </a:spcAft>
              <a:buNone/>
            </a:pPr>
            <a:r>
              <a:t/>
            </a:r>
            <a:endParaRPr sz="1120">
              <a:latin typeface="Red Hat Display"/>
              <a:ea typeface="Red Hat Display"/>
              <a:cs typeface="Red Hat Display"/>
              <a:sym typeface="Red Hat Display"/>
            </a:endParaRPr>
          </a:p>
        </p:txBody>
      </p:sp>
      <p:sp>
        <p:nvSpPr>
          <p:cNvPr id="179" name="Google Shape;179;p30"/>
          <p:cNvSpPr txBox="1"/>
          <p:nvPr/>
        </p:nvSpPr>
        <p:spPr>
          <a:xfrm>
            <a:off x="7434593" y="1877813"/>
            <a:ext cx="1709400" cy="263400"/>
          </a:xfrm>
          <a:prstGeom prst="rect">
            <a:avLst/>
          </a:prstGeom>
          <a:noFill/>
          <a:ln>
            <a:noFill/>
          </a:ln>
        </p:spPr>
        <p:txBody>
          <a:bodyPr anchorCtr="0" anchor="ctr" bIns="73150" lIns="73150" spcFirstLastPara="1" rIns="73150" wrap="square" tIns="73150">
            <a:noAutofit/>
          </a:bodyPr>
          <a:lstStyle/>
          <a:p>
            <a:pPr indent="0" lvl="0" marL="0" rtl="0" algn="ctr">
              <a:spcBef>
                <a:spcPts val="0"/>
              </a:spcBef>
              <a:spcAft>
                <a:spcPts val="0"/>
              </a:spcAft>
              <a:buNone/>
            </a:pPr>
            <a:r>
              <a:rPr lang="en" sz="1120">
                <a:solidFill>
                  <a:schemeClr val="lt1"/>
                </a:solidFill>
                <a:latin typeface="Red Hat Display"/>
                <a:ea typeface="Red Hat Display"/>
                <a:cs typeface="Red Hat Display"/>
                <a:sym typeface="Red Hat Display"/>
              </a:rPr>
              <a:t>#0F1F00</a:t>
            </a:r>
            <a:endParaRPr sz="1120">
              <a:solidFill>
                <a:schemeClr val="lt1"/>
              </a:solidFill>
              <a:latin typeface="Red Hat Display"/>
              <a:ea typeface="Red Hat Display"/>
              <a:cs typeface="Red Hat Display"/>
              <a:sym typeface="Red Hat Display"/>
            </a:endParaRPr>
          </a:p>
        </p:txBody>
      </p:sp>
      <p:sp>
        <p:nvSpPr>
          <p:cNvPr id="180" name="Google Shape;180;p30"/>
          <p:cNvSpPr txBox="1"/>
          <p:nvPr/>
        </p:nvSpPr>
        <p:spPr>
          <a:xfrm>
            <a:off x="357800" y="2042213"/>
            <a:ext cx="52407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Red Hat Display"/>
                <a:ea typeface="Red Hat Display"/>
                <a:cs typeface="Red Hat Display"/>
                <a:sym typeface="Red Hat Display"/>
              </a:rPr>
              <a:t>Subheader | 18pt, Bold, #2B2B2B or #FFFFFF</a:t>
            </a:r>
            <a:endParaRPr b="1" sz="1800">
              <a:latin typeface="Red Hat Display"/>
              <a:ea typeface="Red Hat Display"/>
              <a:cs typeface="Red Hat Display"/>
              <a:sym typeface="Red Hat Display"/>
            </a:endParaRPr>
          </a:p>
        </p:txBody>
      </p:sp>
      <p:sp>
        <p:nvSpPr>
          <p:cNvPr id="181" name="Google Shape;181;p30"/>
          <p:cNvSpPr txBox="1"/>
          <p:nvPr/>
        </p:nvSpPr>
        <p:spPr>
          <a:xfrm>
            <a:off x="357800" y="1390863"/>
            <a:ext cx="5240700" cy="5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Red Hat Display"/>
                <a:ea typeface="Red Hat Display"/>
                <a:cs typeface="Red Hat Display"/>
                <a:sym typeface="Red Hat Display"/>
              </a:rPr>
              <a:t>Header | 36pt, Bold</a:t>
            </a:r>
            <a:endParaRPr b="1" sz="3600">
              <a:latin typeface="Red Hat Display"/>
              <a:ea typeface="Red Hat Display"/>
              <a:cs typeface="Red Hat Display"/>
              <a:sym typeface="Red Hat Display"/>
            </a:endParaRPr>
          </a:p>
        </p:txBody>
      </p:sp>
      <p:grpSp>
        <p:nvGrpSpPr>
          <p:cNvPr id="182" name="Google Shape;182;p30"/>
          <p:cNvGrpSpPr/>
          <p:nvPr/>
        </p:nvGrpSpPr>
        <p:grpSpPr>
          <a:xfrm>
            <a:off x="451158" y="1025100"/>
            <a:ext cx="2071723" cy="293100"/>
            <a:chOff x="451202" y="360100"/>
            <a:chExt cx="1376103" cy="293100"/>
          </a:xfrm>
        </p:grpSpPr>
        <p:sp>
          <p:nvSpPr>
            <p:cNvPr id="183" name="Google Shape;183;p30"/>
            <p:cNvSpPr/>
            <p:nvPr/>
          </p:nvSpPr>
          <p:spPr>
            <a:xfrm>
              <a:off x="451202" y="360100"/>
              <a:ext cx="1376100" cy="293100"/>
            </a:xfrm>
            <a:prstGeom prst="roundRect">
              <a:avLst>
                <a:gd fmla="val 50000" name="adj"/>
              </a:avLst>
            </a:prstGeom>
            <a:solidFill>
              <a:srgbClr val="FFDE4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30"/>
            <p:cNvSpPr txBox="1"/>
            <p:nvPr/>
          </p:nvSpPr>
          <p:spPr>
            <a:xfrm>
              <a:off x="451205" y="360100"/>
              <a:ext cx="13761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F1F00"/>
                  </a:solidFill>
                  <a:latin typeface="Red Hat Display"/>
                  <a:ea typeface="Red Hat Display"/>
                  <a:cs typeface="Red Hat Display"/>
                  <a:sym typeface="Red Hat Display"/>
                </a:rPr>
                <a:t>PREHEADER | 12pt, Bold</a:t>
              </a:r>
              <a:endParaRPr b="1" sz="1200">
                <a:solidFill>
                  <a:srgbClr val="0F1F00"/>
                </a:solidFill>
                <a:latin typeface="Red Hat Display"/>
                <a:ea typeface="Red Hat Display"/>
                <a:cs typeface="Red Hat Display"/>
                <a:sym typeface="Red Hat Display"/>
              </a:endParaRPr>
            </a:p>
          </p:txBody>
        </p:sp>
      </p:grpSp>
      <p:sp>
        <p:nvSpPr>
          <p:cNvPr id="185" name="Google Shape;185;p30"/>
          <p:cNvSpPr txBox="1"/>
          <p:nvPr/>
        </p:nvSpPr>
        <p:spPr>
          <a:xfrm>
            <a:off x="357800" y="3065313"/>
            <a:ext cx="4443600" cy="15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Display"/>
                <a:ea typeface="Red Hat Display"/>
                <a:cs typeface="Red Hat Display"/>
                <a:sym typeface="Red Hat Display"/>
              </a:rPr>
              <a:t>Disclaimer | 10pt, Bold, #2B2B2B or #FFFFFF</a:t>
            </a:r>
            <a:endParaRPr b="1" sz="1000">
              <a:latin typeface="Red Hat Display"/>
              <a:ea typeface="Red Hat Display"/>
              <a:cs typeface="Red Hat Display"/>
              <a:sym typeface="Red Hat Display"/>
            </a:endParaRPr>
          </a:p>
        </p:txBody>
      </p:sp>
      <p:sp>
        <p:nvSpPr>
          <p:cNvPr id="186" name="Google Shape;186;p30"/>
          <p:cNvSpPr txBox="1"/>
          <p:nvPr/>
        </p:nvSpPr>
        <p:spPr>
          <a:xfrm>
            <a:off x="264025" y="4118150"/>
            <a:ext cx="7958700" cy="8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latin typeface="Red Hat Display"/>
                <a:ea typeface="Red Hat Display"/>
                <a:cs typeface="Red Hat Display"/>
                <a:sym typeface="Red Hat Display"/>
              </a:rPr>
              <a:t>Main Title | 60pt, Bold</a:t>
            </a:r>
            <a:endParaRPr b="1" sz="6000">
              <a:latin typeface="Red Hat Display"/>
              <a:ea typeface="Red Hat Display"/>
              <a:cs typeface="Red Hat Display"/>
              <a:sym typeface="Red Hat Display"/>
            </a:endParaRPr>
          </a:p>
        </p:txBody>
      </p:sp>
      <p:sp>
        <p:nvSpPr>
          <p:cNvPr id="187" name="Google Shape;187;p30"/>
          <p:cNvSpPr txBox="1"/>
          <p:nvPr/>
        </p:nvSpPr>
        <p:spPr>
          <a:xfrm>
            <a:off x="312925" y="3400075"/>
            <a:ext cx="7909800" cy="63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800">
                <a:latin typeface="Red Hat Display"/>
                <a:ea typeface="Red Hat Display"/>
                <a:cs typeface="Red Hat Display"/>
                <a:sym typeface="Red Hat Display"/>
              </a:rPr>
              <a:t>Section Title| 48pt, Bold</a:t>
            </a:r>
            <a:endParaRPr b="1" sz="4800">
              <a:latin typeface="Red Hat Display"/>
              <a:ea typeface="Red Hat Display"/>
              <a:cs typeface="Red Hat Display"/>
              <a:sym typeface="Red Hat Display"/>
            </a:endParaRPr>
          </a:p>
        </p:txBody>
      </p:sp>
      <p:sp>
        <p:nvSpPr>
          <p:cNvPr id="188" name="Google Shape;188;p30"/>
          <p:cNvSpPr txBox="1"/>
          <p:nvPr/>
        </p:nvSpPr>
        <p:spPr>
          <a:xfrm>
            <a:off x="357800" y="2422199"/>
            <a:ext cx="52407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ed Hat Display"/>
                <a:ea typeface="Red Hat Display"/>
                <a:cs typeface="Red Hat Display"/>
                <a:sym typeface="Red Hat Display"/>
              </a:rPr>
              <a:t>Body Copy | 18pt, Regular, #2B2B2B or #FFFFFF</a:t>
            </a:r>
            <a:endParaRPr sz="1800">
              <a:latin typeface="Red Hat Display"/>
              <a:ea typeface="Red Hat Display"/>
              <a:cs typeface="Red Hat Display"/>
              <a:sym typeface="Red Hat Display"/>
            </a:endParaRPr>
          </a:p>
        </p:txBody>
      </p:sp>
      <p:sp>
        <p:nvSpPr>
          <p:cNvPr id="189" name="Google Shape;189;p30"/>
          <p:cNvSpPr/>
          <p:nvPr/>
        </p:nvSpPr>
        <p:spPr>
          <a:xfrm>
            <a:off x="5724957" y="2411498"/>
            <a:ext cx="1709400" cy="803700"/>
          </a:xfrm>
          <a:prstGeom prst="rect">
            <a:avLst/>
          </a:prstGeom>
          <a:solidFill>
            <a:schemeClr val="lt1"/>
          </a:solidFill>
          <a:ln cap="flat" cmpd="sng" w="9525">
            <a:solidFill>
              <a:srgbClr val="2B2B2B"/>
            </a:solidFill>
            <a:prstDash val="solid"/>
            <a:round/>
            <a:headEnd len="sm" w="sm" type="none"/>
            <a:tailEnd len="sm" w="sm" type="none"/>
          </a:ln>
        </p:spPr>
        <p:txBody>
          <a:bodyPr anchorCtr="0" anchor="ctr" bIns="73150" lIns="73150" spcFirstLastPara="1" rIns="73150" wrap="square" tIns="73150">
            <a:noAutofit/>
          </a:bodyPr>
          <a:lstStyle/>
          <a:p>
            <a:pPr indent="0" lvl="0" marL="0" rtl="0" algn="ctr">
              <a:spcBef>
                <a:spcPts val="0"/>
              </a:spcBef>
              <a:spcAft>
                <a:spcPts val="0"/>
              </a:spcAft>
              <a:buNone/>
            </a:pPr>
            <a:r>
              <a:t/>
            </a:r>
            <a:endParaRPr sz="1120">
              <a:latin typeface="Red Hat Display"/>
              <a:ea typeface="Red Hat Display"/>
              <a:cs typeface="Red Hat Display"/>
              <a:sym typeface="Red Hat Display"/>
            </a:endParaRPr>
          </a:p>
        </p:txBody>
      </p:sp>
      <p:sp>
        <p:nvSpPr>
          <p:cNvPr id="190" name="Google Shape;190;p30"/>
          <p:cNvSpPr txBox="1"/>
          <p:nvPr/>
        </p:nvSpPr>
        <p:spPr>
          <a:xfrm>
            <a:off x="5724957" y="2681667"/>
            <a:ext cx="1709400" cy="263400"/>
          </a:xfrm>
          <a:prstGeom prst="rect">
            <a:avLst/>
          </a:prstGeom>
          <a:noFill/>
          <a:ln>
            <a:noFill/>
          </a:ln>
        </p:spPr>
        <p:txBody>
          <a:bodyPr anchorCtr="0" anchor="ctr" bIns="73150" lIns="73150" spcFirstLastPara="1" rIns="73150" wrap="square" tIns="73150">
            <a:noAutofit/>
          </a:bodyPr>
          <a:lstStyle/>
          <a:p>
            <a:pPr indent="0" lvl="0" marL="0" rtl="0" algn="ctr">
              <a:spcBef>
                <a:spcPts val="0"/>
              </a:spcBef>
              <a:spcAft>
                <a:spcPts val="0"/>
              </a:spcAft>
              <a:buNone/>
            </a:pPr>
            <a:r>
              <a:rPr lang="en" sz="1120">
                <a:solidFill>
                  <a:srgbClr val="2B2B2B"/>
                </a:solidFill>
                <a:latin typeface="Red Hat Display"/>
                <a:ea typeface="Red Hat Display"/>
                <a:cs typeface="Red Hat Display"/>
                <a:sym typeface="Red Hat Display"/>
              </a:rPr>
              <a:t>#FFFFFF</a:t>
            </a:r>
            <a:endParaRPr sz="1120">
              <a:solidFill>
                <a:srgbClr val="2B2B2B"/>
              </a:solidFill>
              <a:latin typeface="Red Hat Display"/>
              <a:ea typeface="Red Hat Display"/>
              <a:cs typeface="Red Hat Display"/>
              <a:sym typeface="Red Hat Display"/>
            </a:endParaRPr>
          </a:p>
        </p:txBody>
      </p:sp>
      <p:sp>
        <p:nvSpPr>
          <p:cNvPr id="191" name="Google Shape;191;p30"/>
          <p:cNvSpPr/>
          <p:nvPr/>
        </p:nvSpPr>
        <p:spPr>
          <a:xfrm>
            <a:off x="7434593" y="2411498"/>
            <a:ext cx="1709400" cy="803700"/>
          </a:xfrm>
          <a:prstGeom prst="rect">
            <a:avLst/>
          </a:prstGeom>
          <a:solidFill>
            <a:srgbClr val="2B2B2B"/>
          </a:solidFill>
          <a:ln>
            <a:noFill/>
          </a:ln>
        </p:spPr>
        <p:txBody>
          <a:bodyPr anchorCtr="0" anchor="ctr" bIns="73150" lIns="73150" spcFirstLastPara="1" rIns="73150" wrap="square" tIns="73150">
            <a:noAutofit/>
          </a:bodyPr>
          <a:lstStyle/>
          <a:p>
            <a:pPr indent="0" lvl="0" marL="0" rtl="0" algn="ctr">
              <a:spcBef>
                <a:spcPts val="0"/>
              </a:spcBef>
              <a:spcAft>
                <a:spcPts val="0"/>
              </a:spcAft>
              <a:buNone/>
            </a:pPr>
            <a:r>
              <a:t/>
            </a:r>
            <a:endParaRPr sz="1120">
              <a:latin typeface="Red Hat Display"/>
              <a:ea typeface="Red Hat Display"/>
              <a:cs typeface="Red Hat Display"/>
              <a:sym typeface="Red Hat Display"/>
            </a:endParaRPr>
          </a:p>
        </p:txBody>
      </p:sp>
      <p:sp>
        <p:nvSpPr>
          <p:cNvPr id="192" name="Google Shape;192;p30"/>
          <p:cNvSpPr txBox="1"/>
          <p:nvPr/>
        </p:nvSpPr>
        <p:spPr>
          <a:xfrm>
            <a:off x="7434593" y="2681667"/>
            <a:ext cx="1709400" cy="263400"/>
          </a:xfrm>
          <a:prstGeom prst="rect">
            <a:avLst/>
          </a:prstGeom>
          <a:noFill/>
          <a:ln>
            <a:noFill/>
          </a:ln>
        </p:spPr>
        <p:txBody>
          <a:bodyPr anchorCtr="0" anchor="ctr" bIns="73150" lIns="73150" spcFirstLastPara="1" rIns="73150" wrap="square" tIns="73150">
            <a:noAutofit/>
          </a:bodyPr>
          <a:lstStyle/>
          <a:p>
            <a:pPr indent="0" lvl="0" marL="0" rtl="0" algn="ctr">
              <a:spcBef>
                <a:spcPts val="0"/>
              </a:spcBef>
              <a:spcAft>
                <a:spcPts val="0"/>
              </a:spcAft>
              <a:buNone/>
            </a:pPr>
            <a:r>
              <a:rPr lang="en" sz="1120">
                <a:solidFill>
                  <a:schemeClr val="lt1"/>
                </a:solidFill>
                <a:latin typeface="Red Hat Display"/>
                <a:ea typeface="Red Hat Display"/>
                <a:cs typeface="Red Hat Display"/>
                <a:sym typeface="Red Hat Display"/>
              </a:rPr>
              <a:t>#2B2B2B</a:t>
            </a:r>
            <a:endParaRPr sz="1120">
              <a:solidFill>
                <a:schemeClr val="lt1"/>
              </a:solidFill>
              <a:latin typeface="Red Hat Display"/>
              <a:ea typeface="Red Hat Display"/>
              <a:cs typeface="Red Hat Display"/>
              <a:sym typeface="Red Hat Display"/>
            </a:endParaRPr>
          </a:p>
        </p:txBody>
      </p:sp>
      <p:sp>
        <p:nvSpPr>
          <p:cNvPr id="193" name="Google Shape;193;p30"/>
          <p:cNvSpPr/>
          <p:nvPr/>
        </p:nvSpPr>
        <p:spPr>
          <a:xfrm>
            <a:off x="0" y="0"/>
            <a:ext cx="116100" cy="5143500"/>
          </a:xfrm>
          <a:prstGeom prst="rect">
            <a:avLst/>
          </a:prstGeom>
          <a:solidFill>
            <a:srgbClr val="0077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pic>
        <p:nvPicPr>
          <p:cNvPr id="194" name="Google Shape;194;p30"/>
          <p:cNvPicPr preferRelativeResize="0"/>
          <p:nvPr/>
        </p:nvPicPr>
        <p:blipFill>
          <a:blip r:embed="rId2">
            <a:alphaModFix amt="10000"/>
          </a:blip>
          <a:stretch>
            <a:fillRect/>
          </a:stretch>
        </p:blipFill>
        <p:spPr>
          <a:xfrm>
            <a:off x="8580050" y="4545775"/>
            <a:ext cx="334200" cy="3681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lt1"/>
        </a:solidFill>
      </p:bgPr>
    </p:bg>
    <p:spTree>
      <p:nvGrpSpPr>
        <p:cNvPr id="21" name="Shape 21"/>
        <p:cNvGrpSpPr/>
        <p:nvPr/>
      </p:nvGrpSpPr>
      <p:grpSpPr>
        <a:xfrm>
          <a:off x="0" y="0"/>
          <a:ext cx="0" cy="0"/>
          <a:chOff x="0" y="0"/>
          <a:chExt cx="0" cy="0"/>
        </a:xfrm>
      </p:grpSpPr>
      <p:sp>
        <p:nvSpPr>
          <p:cNvPr id="22" name="Google Shape;22;p4"/>
          <p:cNvSpPr txBox="1"/>
          <p:nvPr>
            <p:ph idx="1" type="subTitle"/>
          </p:nvPr>
        </p:nvSpPr>
        <p:spPr>
          <a:xfrm>
            <a:off x="5080625" y="2551241"/>
            <a:ext cx="3598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pic>
        <p:nvPicPr>
          <p:cNvPr id="23" name="Google Shape;23;p4"/>
          <p:cNvPicPr preferRelativeResize="0"/>
          <p:nvPr/>
        </p:nvPicPr>
        <p:blipFill>
          <a:blip r:embed="rId2">
            <a:alphaModFix amt="10000"/>
          </a:blip>
          <a:stretch>
            <a:fillRect/>
          </a:stretch>
        </p:blipFill>
        <p:spPr>
          <a:xfrm>
            <a:off x="8580050" y="4545725"/>
            <a:ext cx="334200" cy="368126"/>
          </a:xfrm>
          <a:prstGeom prst="rect">
            <a:avLst/>
          </a:prstGeom>
          <a:noFill/>
          <a:ln>
            <a:noFill/>
          </a:ln>
        </p:spPr>
      </p:pic>
      <p:sp>
        <p:nvSpPr>
          <p:cNvPr id="24" name="Google Shape;24;p4"/>
          <p:cNvSpPr/>
          <p:nvPr/>
        </p:nvSpPr>
        <p:spPr>
          <a:xfrm>
            <a:off x="0" y="0"/>
            <a:ext cx="116100" cy="5143500"/>
          </a:xfrm>
          <a:prstGeom prst="rect">
            <a:avLst/>
          </a:prstGeom>
          <a:solidFill>
            <a:srgbClr val="0077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sp>
        <p:nvSpPr>
          <p:cNvPr id="25" name="Google Shape;25;p4"/>
          <p:cNvSpPr txBox="1"/>
          <p:nvPr>
            <p:ph idx="2" type="subTitle"/>
          </p:nvPr>
        </p:nvSpPr>
        <p:spPr>
          <a:xfrm>
            <a:off x="5080625" y="342575"/>
            <a:ext cx="3598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26" name="Google Shape;26;p4"/>
          <p:cNvSpPr txBox="1"/>
          <p:nvPr>
            <p:ph idx="3" type="subTitle"/>
          </p:nvPr>
        </p:nvSpPr>
        <p:spPr>
          <a:xfrm>
            <a:off x="5080625" y="1078797"/>
            <a:ext cx="3598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27" name="Google Shape;27;p4"/>
          <p:cNvSpPr txBox="1"/>
          <p:nvPr>
            <p:ph idx="4" type="subTitle"/>
          </p:nvPr>
        </p:nvSpPr>
        <p:spPr>
          <a:xfrm>
            <a:off x="5080625" y="1815019"/>
            <a:ext cx="3598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28" name="Google Shape;28;p4"/>
          <p:cNvSpPr txBox="1"/>
          <p:nvPr>
            <p:ph idx="5" type="subTitle"/>
          </p:nvPr>
        </p:nvSpPr>
        <p:spPr>
          <a:xfrm>
            <a:off x="5080625" y="3287463"/>
            <a:ext cx="3598800" cy="459000"/>
          </a:xfrm>
          <a:prstGeom prst="rect">
            <a:avLst/>
          </a:prstGeom>
        </p:spPr>
        <p:txBody>
          <a:bodyPr anchorCtr="0" anchor="ctr" bIns="91425" lIns="91425" spcFirstLastPara="1" rIns="91425" wrap="square" tIns="91425">
            <a:noAutofit/>
          </a:bodyPr>
          <a:lstStyle>
            <a:lvl1pPr lvl="0">
              <a:spcBef>
                <a:spcPts val="0"/>
              </a:spcBef>
              <a:spcAft>
                <a:spcPts val="0"/>
              </a:spcAft>
              <a:buClr>
                <a:srgbClr val="2B2B2B"/>
              </a:buClr>
              <a:buSzPts val="1800"/>
              <a:buFont typeface="Red Hat Display"/>
              <a:buNone/>
              <a:defRPr b="1" sz="1800">
                <a:solidFill>
                  <a:srgbClr val="2B2B2B"/>
                </a:solidFill>
                <a:latin typeface="Red Hat Display"/>
                <a:ea typeface="Red Hat Display"/>
                <a:cs typeface="Red Hat Display"/>
                <a:sym typeface="Red Hat Display"/>
              </a:defRPr>
            </a:lvl1pPr>
            <a:lvl2pPr lvl="1">
              <a:spcBef>
                <a:spcPts val="0"/>
              </a:spcBef>
              <a:spcAft>
                <a:spcPts val="0"/>
              </a:spcAft>
              <a:buClr>
                <a:srgbClr val="2B2B2B"/>
              </a:buClr>
              <a:buSzPts val="1800"/>
              <a:buNone/>
              <a:defRPr>
                <a:solidFill>
                  <a:srgbClr val="2B2B2B"/>
                </a:solidFill>
              </a:defRPr>
            </a:lvl2pPr>
            <a:lvl3pPr lvl="2">
              <a:spcBef>
                <a:spcPts val="0"/>
              </a:spcBef>
              <a:spcAft>
                <a:spcPts val="0"/>
              </a:spcAft>
              <a:buClr>
                <a:srgbClr val="2B2B2B"/>
              </a:buClr>
              <a:buSzPts val="1800"/>
              <a:buNone/>
              <a:defRPr>
                <a:solidFill>
                  <a:srgbClr val="2B2B2B"/>
                </a:solidFill>
              </a:defRPr>
            </a:lvl3pPr>
            <a:lvl4pPr lvl="3">
              <a:spcBef>
                <a:spcPts val="0"/>
              </a:spcBef>
              <a:spcAft>
                <a:spcPts val="0"/>
              </a:spcAft>
              <a:buClr>
                <a:srgbClr val="2B2B2B"/>
              </a:buClr>
              <a:buSzPts val="1800"/>
              <a:buNone/>
              <a:defRPr>
                <a:solidFill>
                  <a:srgbClr val="2B2B2B"/>
                </a:solidFill>
              </a:defRPr>
            </a:lvl4pPr>
            <a:lvl5pPr lvl="4">
              <a:spcBef>
                <a:spcPts val="0"/>
              </a:spcBef>
              <a:spcAft>
                <a:spcPts val="0"/>
              </a:spcAft>
              <a:buClr>
                <a:srgbClr val="2B2B2B"/>
              </a:buClr>
              <a:buSzPts val="1800"/>
              <a:buNone/>
              <a:defRPr>
                <a:solidFill>
                  <a:srgbClr val="2B2B2B"/>
                </a:solidFill>
              </a:defRPr>
            </a:lvl5pPr>
            <a:lvl6pPr lvl="5">
              <a:spcBef>
                <a:spcPts val="0"/>
              </a:spcBef>
              <a:spcAft>
                <a:spcPts val="0"/>
              </a:spcAft>
              <a:buClr>
                <a:srgbClr val="2B2B2B"/>
              </a:buClr>
              <a:buSzPts val="1800"/>
              <a:buNone/>
              <a:defRPr>
                <a:solidFill>
                  <a:srgbClr val="2B2B2B"/>
                </a:solidFill>
              </a:defRPr>
            </a:lvl6pPr>
            <a:lvl7pPr lvl="6">
              <a:spcBef>
                <a:spcPts val="0"/>
              </a:spcBef>
              <a:spcAft>
                <a:spcPts val="0"/>
              </a:spcAft>
              <a:buClr>
                <a:srgbClr val="2B2B2B"/>
              </a:buClr>
              <a:buSzPts val="1800"/>
              <a:buNone/>
              <a:defRPr>
                <a:solidFill>
                  <a:srgbClr val="2B2B2B"/>
                </a:solidFill>
              </a:defRPr>
            </a:lvl7pPr>
            <a:lvl8pPr lvl="7">
              <a:spcBef>
                <a:spcPts val="0"/>
              </a:spcBef>
              <a:spcAft>
                <a:spcPts val="0"/>
              </a:spcAft>
              <a:buClr>
                <a:srgbClr val="2B2B2B"/>
              </a:buClr>
              <a:buSzPts val="1800"/>
              <a:buNone/>
              <a:defRPr>
                <a:solidFill>
                  <a:srgbClr val="2B2B2B"/>
                </a:solidFill>
              </a:defRPr>
            </a:lvl8pPr>
            <a:lvl9pPr lvl="8">
              <a:spcBef>
                <a:spcPts val="0"/>
              </a:spcBef>
              <a:spcAft>
                <a:spcPts val="0"/>
              </a:spcAft>
              <a:buClr>
                <a:srgbClr val="2B2B2B"/>
              </a:buClr>
              <a:buSzPts val="1800"/>
              <a:buNone/>
              <a:defRPr>
                <a:solidFill>
                  <a:srgbClr val="2B2B2B"/>
                </a:solidFill>
              </a:defRPr>
            </a:lvl9pPr>
          </a:lstStyle>
          <a:p/>
        </p:txBody>
      </p:sp>
      <p:sp>
        <p:nvSpPr>
          <p:cNvPr id="29" name="Google Shape;29;p4"/>
          <p:cNvSpPr txBox="1"/>
          <p:nvPr>
            <p:ph type="title"/>
          </p:nvPr>
        </p:nvSpPr>
        <p:spPr>
          <a:xfrm>
            <a:off x="357800" y="4121400"/>
            <a:ext cx="83217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1pPr>
            <a:lvl2pPr lvl="1">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2pPr>
            <a:lvl3pPr lvl="2">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3pPr>
            <a:lvl4pPr lvl="3">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4pPr>
            <a:lvl5pPr lvl="4">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5pPr>
            <a:lvl6pPr lvl="5">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6pPr>
            <a:lvl7pPr lvl="6">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7pPr>
            <a:lvl8pPr lvl="7">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8pPr>
            <a:lvl9pPr lvl="8">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113D36"/>
        </a:solidFill>
      </p:bgPr>
    </p:bg>
    <p:spTree>
      <p:nvGrpSpPr>
        <p:cNvPr id="30" name="Shape 30"/>
        <p:cNvGrpSpPr/>
        <p:nvPr/>
      </p:nvGrpSpPr>
      <p:grpSpPr>
        <a:xfrm>
          <a:off x="0" y="0"/>
          <a:ext cx="0" cy="0"/>
          <a:chOff x="0" y="0"/>
          <a:chExt cx="0" cy="0"/>
        </a:xfrm>
      </p:grpSpPr>
      <p:sp>
        <p:nvSpPr>
          <p:cNvPr id="31" name="Google Shape;31;p5"/>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1pPr>
            <a:lvl2pPr lvl="1"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2pPr>
            <a:lvl3pPr lvl="2"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3pPr>
            <a:lvl4pPr lvl="3"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4pPr>
            <a:lvl5pPr lvl="4"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5pPr>
            <a:lvl6pPr lvl="5"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6pPr>
            <a:lvl7pPr lvl="6"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7pPr>
            <a:lvl8pPr lvl="7"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8pPr>
            <a:lvl9pPr lvl="8"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9pPr>
          </a:lstStyle>
          <a:p/>
        </p:txBody>
      </p:sp>
      <p:pic>
        <p:nvPicPr>
          <p:cNvPr id="32" name="Google Shape;32;p5"/>
          <p:cNvPicPr preferRelativeResize="0"/>
          <p:nvPr/>
        </p:nvPicPr>
        <p:blipFill>
          <a:blip r:embed="rId2">
            <a:alphaModFix amt="10000"/>
          </a:blip>
          <a:stretch>
            <a:fillRect/>
          </a:stretch>
        </p:blipFill>
        <p:spPr>
          <a:xfrm>
            <a:off x="8580050" y="4545725"/>
            <a:ext cx="334200" cy="3681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bg>
      <p:bgPr>
        <a:solidFill>
          <a:srgbClr val="007762"/>
        </a:solidFill>
      </p:bgPr>
    </p:bg>
    <p:spTree>
      <p:nvGrpSpPr>
        <p:cNvPr id="33" name="Shape 33"/>
        <p:cNvGrpSpPr/>
        <p:nvPr/>
      </p:nvGrpSpPr>
      <p:grpSpPr>
        <a:xfrm>
          <a:off x="0" y="0"/>
          <a:ext cx="0" cy="0"/>
          <a:chOff x="0" y="0"/>
          <a:chExt cx="0" cy="0"/>
        </a:xfrm>
      </p:grpSpPr>
      <p:sp>
        <p:nvSpPr>
          <p:cNvPr id="34" name="Google Shape;34;p6"/>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1pPr>
            <a:lvl2pPr lvl="1"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2pPr>
            <a:lvl3pPr lvl="2"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3pPr>
            <a:lvl4pPr lvl="3"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4pPr>
            <a:lvl5pPr lvl="4"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5pPr>
            <a:lvl6pPr lvl="5"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6pPr>
            <a:lvl7pPr lvl="6"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7pPr>
            <a:lvl8pPr lvl="7"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8pPr>
            <a:lvl9pPr lvl="8"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9pPr>
          </a:lstStyle>
          <a:p/>
        </p:txBody>
      </p:sp>
      <p:pic>
        <p:nvPicPr>
          <p:cNvPr id="35" name="Google Shape;35;p6"/>
          <p:cNvPicPr preferRelativeResize="0"/>
          <p:nvPr/>
        </p:nvPicPr>
        <p:blipFill>
          <a:blip r:embed="rId2">
            <a:alphaModFix amt="10000"/>
          </a:blip>
          <a:stretch>
            <a:fillRect/>
          </a:stretch>
        </p:blipFill>
        <p:spPr>
          <a:xfrm>
            <a:off x="8580050" y="4545725"/>
            <a:ext cx="334200" cy="3681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bg>
      <p:bgPr>
        <a:solidFill>
          <a:srgbClr val="F4F0EA"/>
        </a:solidFill>
      </p:bgPr>
    </p:bg>
    <p:spTree>
      <p:nvGrpSpPr>
        <p:cNvPr id="36" name="Shape 36"/>
        <p:cNvGrpSpPr/>
        <p:nvPr/>
      </p:nvGrpSpPr>
      <p:grpSpPr>
        <a:xfrm>
          <a:off x="0" y="0"/>
          <a:ext cx="0" cy="0"/>
          <a:chOff x="0" y="0"/>
          <a:chExt cx="0" cy="0"/>
        </a:xfrm>
      </p:grpSpPr>
      <p:sp>
        <p:nvSpPr>
          <p:cNvPr id="37" name="Google Shape;37;p7"/>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1pPr>
            <a:lvl2pPr lvl="1"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2pPr>
            <a:lvl3pPr lvl="2"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3pPr>
            <a:lvl4pPr lvl="3"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4pPr>
            <a:lvl5pPr lvl="4"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5pPr>
            <a:lvl6pPr lvl="5"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6pPr>
            <a:lvl7pPr lvl="6"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7pPr>
            <a:lvl8pPr lvl="7"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8pPr>
            <a:lvl9pPr lvl="8"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9pPr>
          </a:lstStyle>
          <a:p/>
        </p:txBody>
      </p:sp>
      <p:pic>
        <p:nvPicPr>
          <p:cNvPr id="38" name="Google Shape;38;p7"/>
          <p:cNvPicPr preferRelativeResize="0"/>
          <p:nvPr/>
        </p:nvPicPr>
        <p:blipFill>
          <a:blip r:embed="rId2">
            <a:alphaModFix amt="10000"/>
          </a:blip>
          <a:stretch>
            <a:fillRect/>
          </a:stretch>
        </p:blipFill>
        <p:spPr>
          <a:xfrm>
            <a:off x="8580050" y="4545775"/>
            <a:ext cx="334200" cy="3681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1">
  <p:cSld name="TITLE_AND_BODY_2_1_1">
    <p:bg>
      <p:bgPr>
        <a:solidFill>
          <a:srgbClr val="E2FFE5"/>
        </a:solid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1pPr>
            <a:lvl2pPr lvl="1"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2pPr>
            <a:lvl3pPr lvl="2"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3pPr>
            <a:lvl4pPr lvl="3"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4pPr>
            <a:lvl5pPr lvl="4"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5pPr>
            <a:lvl6pPr lvl="5"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6pPr>
            <a:lvl7pPr lvl="6"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7pPr>
            <a:lvl8pPr lvl="7"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8pPr>
            <a:lvl9pPr lvl="8" algn="ctr">
              <a:spcBef>
                <a:spcPts val="0"/>
              </a:spcBef>
              <a:spcAft>
                <a:spcPts val="0"/>
              </a:spcAft>
              <a:buClr>
                <a:srgbClr val="E2FFE5"/>
              </a:buClr>
              <a:buSzPts val="4800"/>
              <a:buFont typeface="Red Hat Display"/>
              <a:buNone/>
              <a:defRPr b="1" sz="4800">
                <a:solidFill>
                  <a:srgbClr val="E2FFE5"/>
                </a:solidFill>
                <a:latin typeface="Red Hat Display"/>
                <a:ea typeface="Red Hat Display"/>
                <a:cs typeface="Red Hat Display"/>
                <a:sym typeface="Red Hat Display"/>
              </a:defRPr>
            </a:lvl9pPr>
          </a:lstStyle>
          <a:p/>
        </p:txBody>
      </p:sp>
      <p:pic>
        <p:nvPicPr>
          <p:cNvPr id="41" name="Google Shape;41;p8"/>
          <p:cNvPicPr preferRelativeResize="0"/>
          <p:nvPr/>
        </p:nvPicPr>
        <p:blipFill>
          <a:blip r:embed="rId2">
            <a:alphaModFix amt="10000"/>
          </a:blip>
          <a:stretch>
            <a:fillRect/>
          </a:stretch>
        </p:blipFill>
        <p:spPr>
          <a:xfrm>
            <a:off x="8580050" y="4545725"/>
            <a:ext cx="334200" cy="368126"/>
          </a:xfrm>
          <a:prstGeom prst="rect">
            <a:avLst/>
          </a:prstGeom>
          <a:noFill/>
          <a:ln>
            <a:noFill/>
          </a:ln>
        </p:spPr>
      </p:pic>
      <p:pic>
        <p:nvPicPr>
          <p:cNvPr id="42" name="Google Shape;42;p8"/>
          <p:cNvPicPr preferRelativeResize="0"/>
          <p:nvPr/>
        </p:nvPicPr>
        <p:blipFill>
          <a:blip r:embed="rId3">
            <a:alphaModFix amt="10000"/>
          </a:blip>
          <a:stretch>
            <a:fillRect/>
          </a:stretch>
        </p:blipFill>
        <p:spPr>
          <a:xfrm>
            <a:off x="8580050" y="4545775"/>
            <a:ext cx="334200" cy="3681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F4F0EA"/>
        </a:solidFill>
      </p:bgPr>
    </p:bg>
    <p:spTree>
      <p:nvGrpSpPr>
        <p:cNvPr id="43" name="Shape 43"/>
        <p:cNvGrpSpPr/>
        <p:nvPr/>
      </p:nvGrpSpPr>
      <p:grpSpPr>
        <a:xfrm>
          <a:off x="0" y="0"/>
          <a:ext cx="0" cy="0"/>
          <a:chOff x="0" y="0"/>
          <a:chExt cx="0" cy="0"/>
        </a:xfrm>
      </p:grpSpPr>
      <p:sp>
        <p:nvSpPr>
          <p:cNvPr id="44" name="Google Shape;44;p9"/>
          <p:cNvSpPr/>
          <p:nvPr>
            <p:ph idx="2" type="pic"/>
          </p:nvPr>
        </p:nvSpPr>
        <p:spPr>
          <a:xfrm>
            <a:off x="5405150" y="-34425"/>
            <a:ext cx="3796800" cy="5201400"/>
          </a:xfrm>
          <a:prstGeom prst="rect">
            <a:avLst/>
          </a:prstGeom>
          <a:noFill/>
          <a:ln>
            <a:noFill/>
          </a:ln>
        </p:spPr>
      </p:sp>
      <p:sp>
        <p:nvSpPr>
          <p:cNvPr id="45" name="Google Shape;45;p9"/>
          <p:cNvSpPr txBox="1"/>
          <p:nvPr>
            <p:ph idx="1" type="body"/>
          </p:nvPr>
        </p:nvSpPr>
        <p:spPr>
          <a:xfrm>
            <a:off x="357800" y="924975"/>
            <a:ext cx="4669500" cy="3783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46" name="Google Shape;46;p9"/>
          <p:cNvSpPr txBox="1"/>
          <p:nvPr>
            <p:ph type="title"/>
          </p:nvPr>
        </p:nvSpPr>
        <p:spPr>
          <a:xfrm>
            <a:off x="357800" y="213100"/>
            <a:ext cx="83271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F1F00"/>
              </a:buClr>
              <a:buSzPts val="3600"/>
              <a:buFont typeface="Red Hat Display"/>
              <a:buNone/>
              <a:defRPr b="1" sz="3600">
                <a:solidFill>
                  <a:srgbClr val="0F1F00"/>
                </a:solidFill>
                <a:latin typeface="Red Hat Display"/>
                <a:ea typeface="Red Hat Display"/>
                <a:cs typeface="Red Hat Display"/>
                <a:sym typeface="Red Hat Display"/>
              </a:defRPr>
            </a:lvl1pPr>
            <a:lvl2pPr lvl="1">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2pPr>
            <a:lvl3pPr lvl="2">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3pPr>
            <a:lvl4pPr lvl="3">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4pPr>
            <a:lvl5pPr lvl="4">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5pPr>
            <a:lvl6pPr lvl="5">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6pPr>
            <a:lvl7pPr lvl="6">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7pPr>
            <a:lvl8pPr lvl="7">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8pPr>
            <a:lvl9pPr lvl="8">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9pPr>
          </a:lstStyle>
          <a:p/>
        </p:txBody>
      </p:sp>
      <p:sp>
        <p:nvSpPr>
          <p:cNvPr id="47" name="Google Shape;47;p9"/>
          <p:cNvSpPr/>
          <p:nvPr/>
        </p:nvSpPr>
        <p:spPr>
          <a:xfrm>
            <a:off x="0" y="0"/>
            <a:ext cx="116100" cy="5143500"/>
          </a:xfrm>
          <a:prstGeom prst="rect">
            <a:avLst/>
          </a:prstGeom>
          <a:solidFill>
            <a:srgbClr val="113D3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3">
    <p:bg>
      <p:bgPr>
        <a:solidFill>
          <a:srgbClr val="007762"/>
        </a:solidFill>
      </p:bgPr>
    </p:bg>
    <p:spTree>
      <p:nvGrpSpPr>
        <p:cNvPr id="48" name="Shape 48"/>
        <p:cNvGrpSpPr/>
        <p:nvPr/>
      </p:nvGrpSpPr>
      <p:grpSpPr>
        <a:xfrm>
          <a:off x="0" y="0"/>
          <a:ext cx="0" cy="0"/>
          <a:chOff x="0" y="0"/>
          <a:chExt cx="0" cy="0"/>
        </a:xfrm>
      </p:grpSpPr>
      <p:sp>
        <p:nvSpPr>
          <p:cNvPr id="49" name="Google Shape;49;p10"/>
          <p:cNvSpPr/>
          <p:nvPr>
            <p:ph idx="2" type="pic"/>
          </p:nvPr>
        </p:nvSpPr>
        <p:spPr>
          <a:xfrm>
            <a:off x="5405150" y="-34425"/>
            <a:ext cx="3796800" cy="5201400"/>
          </a:xfrm>
          <a:prstGeom prst="rect">
            <a:avLst/>
          </a:prstGeom>
          <a:noFill/>
          <a:ln>
            <a:noFill/>
          </a:ln>
        </p:spPr>
      </p:sp>
      <p:sp>
        <p:nvSpPr>
          <p:cNvPr id="50" name="Google Shape;50;p10"/>
          <p:cNvSpPr txBox="1"/>
          <p:nvPr>
            <p:ph idx="1" type="body"/>
          </p:nvPr>
        </p:nvSpPr>
        <p:spPr>
          <a:xfrm>
            <a:off x="357800" y="924975"/>
            <a:ext cx="4669500" cy="3783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1pPr>
            <a:lvl2pPr indent="-342900" lvl="1" marL="914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2pPr>
            <a:lvl3pPr indent="-342900" lvl="2" marL="1371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3pPr>
            <a:lvl4pPr indent="-342900" lvl="3" marL="1828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4pPr>
            <a:lvl5pPr indent="-342900" lvl="4" marL="22860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5pPr>
            <a:lvl6pPr indent="-342900" lvl="5" marL="27432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6pPr>
            <a:lvl7pPr indent="-342900" lvl="6" marL="32004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7pPr>
            <a:lvl8pPr indent="-342900" lvl="7" marL="36576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8pPr>
            <a:lvl9pPr indent="-342900" lvl="8" marL="4114800">
              <a:spcBef>
                <a:spcPts val="0"/>
              </a:spcBef>
              <a:spcAft>
                <a:spcPts val="0"/>
              </a:spcAft>
              <a:buClr>
                <a:schemeClr val="lt1"/>
              </a:buClr>
              <a:buSzPts val="1800"/>
              <a:buFont typeface="Red Hat Display"/>
              <a:buChar char="■"/>
              <a:defRPr sz="1800">
                <a:solidFill>
                  <a:schemeClr val="lt1"/>
                </a:solidFill>
                <a:latin typeface="Red Hat Display"/>
                <a:ea typeface="Red Hat Display"/>
                <a:cs typeface="Red Hat Display"/>
                <a:sym typeface="Red Hat Display"/>
              </a:defRPr>
            </a:lvl9pPr>
          </a:lstStyle>
          <a:p/>
        </p:txBody>
      </p:sp>
      <p:sp>
        <p:nvSpPr>
          <p:cNvPr id="51" name="Google Shape;51;p10"/>
          <p:cNvSpPr txBox="1"/>
          <p:nvPr>
            <p:ph type="title"/>
          </p:nvPr>
        </p:nvSpPr>
        <p:spPr>
          <a:xfrm>
            <a:off x="357800" y="213100"/>
            <a:ext cx="83271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600"/>
              <a:buFont typeface="Red Hat Display"/>
              <a:buNone/>
              <a:defRPr b="1" sz="3600">
                <a:solidFill>
                  <a:schemeClr val="lt1"/>
                </a:solidFill>
                <a:latin typeface="Red Hat Display"/>
                <a:ea typeface="Red Hat Display"/>
                <a:cs typeface="Red Hat Display"/>
                <a:sym typeface="Red Hat Display"/>
              </a:defRPr>
            </a:lvl1pPr>
            <a:lvl2pPr lvl="1">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2pPr>
            <a:lvl3pPr lvl="2">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3pPr>
            <a:lvl4pPr lvl="3">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4pPr>
            <a:lvl5pPr lvl="4">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5pPr>
            <a:lvl6pPr lvl="5">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6pPr>
            <a:lvl7pPr lvl="6">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7pPr>
            <a:lvl8pPr lvl="7">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8pPr>
            <a:lvl9pPr lvl="8">
              <a:spcBef>
                <a:spcPts val="0"/>
              </a:spcBef>
              <a:spcAft>
                <a:spcPts val="0"/>
              </a:spcAft>
              <a:buClr>
                <a:schemeClr val="lt1"/>
              </a:buClr>
              <a:buSzPts val="4800"/>
              <a:buFont typeface="Red Hat Display"/>
              <a:buNone/>
              <a:defRPr b="1" sz="4800">
                <a:solidFill>
                  <a:schemeClr val="lt1"/>
                </a:solidFill>
                <a:latin typeface="Red Hat Display"/>
                <a:ea typeface="Red Hat Display"/>
                <a:cs typeface="Red Hat Display"/>
                <a:sym typeface="Red Hat Display"/>
              </a:defRPr>
            </a:lvl9pPr>
          </a:lstStyle>
          <a:p/>
        </p:txBody>
      </p:sp>
      <p:sp>
        <p:nvSpPr>
          <p:cNvPr id="52" name="Google Shape;52;p10"/>
          <p:cNvSpPr/>
          <p:nvPr/>
        </p:nvSpPr>
        <p:spPr>
          <a:xfrm>
            <a:off x="0" y="0"/>
            <a:ext cx="116100" cy="5143500"/>
          </a:xfrm>
          <a:prstGeom prst="rect">
            <a:avLst/>
          </a:prstGeom>
          <a:solidFill>
            <a:srgbClr val="E2FF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836C"/>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idx="1" type="body"/>
          </p:nvPr>
        </p:nvSpPr>
        <p:spPr>
          <a:xfrm>
            <a:off x="357800" y="924975"/>
            <a:ext cx="4669500" cy="37836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1pPr>
            <a:lvl2pPr indent="-342900" lvl="1" marL="914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2pPr>
            <a:lvl3pPr indent="-342900" lvl="2" marL="1371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3pPr>
            <a:lvl4pPr indent="-342900" lvl="3" marL="1828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4pPr>
            <a:lvl5pPr indent="-342900" lvl="4" marL="22860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5pPr>
            <a:lvl6pPr indent="-342900" lvl="5" marL="27432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6pPr>
            <a:lvl7pPr indent="-342900" lvl="6" marL="32004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7pPr>
            <a:lvl8pPr indent="-342900" lvl="7" marL="36576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8pPr>
            <a:lvl9pPr indent="-342900" lvl="8" marL="4114800">
              <a:spcBef>
                <a:spcPts val="0"/>
              </a:spcBef>
              <a:spcAft>
                <a:spcPts val="0"/>
              </a:spcAft>
              <a:buClr>
                <a:srgbClr val="2B2B2B"/>
              </a:buClr>
              <a:buSzPts val="1800"/>
              <a:buFont typeface="Red Hat Display"/>
              <a:buChar char="■"/>
              <a:defRPr sz="1800">
                <a:solidFill>
                  <a:srgbClr val="2B2B2B"/>
                </a:solidFill>
                <a:latin typeface="Red Hat Display"/>
                <a:ea typeface="Red Hat Display"/>
                <a:cs typeface="Red Hat Display"/>
                <a:sym typeface="Red Hat Display"/>
              </a:defRPr>
            </a:lvl9pPr>
          </a:lstStyle>
          <a:p/>
        </p:txBody>
      </p:sp>
      <p:sp>
        <p:nvSpPr>
          <p:cNvPr id="8" name="Google Shape;8;p1"/>
          <p:cNvSpPr txBox="1"/>
          <p:nvPr>
            <p:ph type="title"/>
          </p:nvPr>
        </p:nvSpPr>
        <p:spPr>
          <a:xfrm>
            <a:off x="357800" y="213100"/>
            <a:ext cx="8327100" cy="587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F1F00"/>
              </a:buClr>
              <a:buSzPts val="3600"/>
              <a:buFont typeface="Red Hat Display"/>
              <a:buNone/>
              <a:defRPr b="1" sz="3600">
                <a:solidFill>
                  <a:srgbClr val="0F1F00"/>
                </a:solidFill>
                <a:latin typeface="Red Hat Display"/>
                <a:ea typeface="Red Hat Display"/>
                <a:cs typeface="Red Hat Display"/>
                <a:sym typeface="Red Hat Display"/>
              </a:defRPr>
            </a:lvl1pPr>
            <a:lvl2pPr lvl="1">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2pPr>
            <a:lvl3pPr lvl="2">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3pPr>
            <a:lvl4pPr lvl="3">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4pPr>
            <a:lvl5pPr lvl="4">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5pPr>
            <a:lvl6pPr lvl="5">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6pPr>
            <a:lvl7pPr lvl="6">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7pPr>
            <a:lvl8pPr lvl="7">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8pPr>
            <a:lvl9pPr lvl="8">
              <a:spcBef>
                <a:spcPts val="0"/>
              </a:spcBef>
              <a:spcAft>
                <a:spcPts val="0"/>
              </a:spcAft>
              <a:buClr>
                <a:srgbClr val="0F1F00"/>
              </a:buClr>
              <a:buSzPts val="4800"/>
              <a:buFont typeface="Red Hat Display"/>
              <a:buNone/>
              <a:defRPr b="1" sz="4800">
                <a:solidFill>
                  <a:srgbClr val="0F1F00"/>
                </a:solidFill>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55.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35.png"/><Relationship Id="rId7"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2.png"/><Relationship Id="rId5" Type="http://schemas.openxmlformats.org/officeDocument/2006/relationships/image" Target="../media/image15.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www.youtube.com/watch?v=B5xckyNsWKw" TargetMode="External"/><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www.google.com/search?sca_esv=57c838167095f3b0&amp;rlz=1C1GCEU_enPL1102PL1102&amp;cs=1&amp;q=gravity&amp;sa=X&amp;ved=2ahUKEwiWxdzMtpeQAxXUHRAIHStxCN4QxccNegQIBBAB&amp;mstk=AUtExfAzqS6iBFH4oHcJb7vfd-INlcTlPwmw8ldJf6fDTq7uraL848VTnq67j0TIHoZWJJCB5_fXPNnQu1vvF4m7bI-JQZ7JoqxglSocZZwMB5eSbD4cGtmutOoAkAasjZ4oFbZh1QFXHobWJZn-R9MdGxe4o-PitJNSIn5JEbIX-A4DfMN0J2jqfEsyDc4JB6wI4lRtIvoDJfzhmkXNu1gVLya_EWAWkbn6KqRI7s3fH2r3rQ&amp;csui=3" TargetMode="External"/><Relationship Id="rId4" Type="http://schemas.openxmlformats.org/officeDocument/2006/relationships/hyperlink" Target="https://www.google.com/search?sca_esv=57c838167095f3b0&amp;rlz=1C1GCEU_enPL1102PL1102&amp;cs=1&amp;q=centripetal+force&amp;sa=X&amp;ved=2ahUKEwiWxdzMtpeQAxXUHRAIHStxCN4QxccNegQIBBAC&amp;mstk=AUtExfAzqS6iBFH4oHcJb7vfd-INlcTlPwmw8ldJf6fDTq7uraL848VTnq67j0TIHoZWJJCB5_fXPNnQu1vvF4m7bI-JQZ7JoqxglSocZZwMB5eSbD4cGtmutOoAkAasjZ4oFbZh1QFXHobWJZn-R9MdGxe4o-PitJNSIn5JEbIX-A4DfMN0J2jqfEsyDc4JB6wI4lRtIvoDJfzhmkXNu1gVLya_EWAWkbn6KqRI7s3fH2r3rQ&amp;csui=3" TargetMode="External"/><Relationship Id="rId9" Type="http://schemas.openxmlformats.org/officeDocument/2006/relationships/image" Target="../media/image38.png"/><Relationship Id="rId5" Type="http://schemas.openxmlformats.org/officeDocument/2006/relationships/hyperlink" Target="https://www.google.com/search?sca_esv=57c838167095f3b0&amp;rlz=1C1GCEU_enPL1102PL1102&amp;cs=1&amp;q=G-forces&amp;sa=X&amp;ved=2ahUKEwiWxdzMtpeQAxXUHRAIHStxCN4QxccNegQIBBAD&amp;mstk=AUtExfAzqS6iBFH4oHcJb7vfd-INlcTlPwmw8ldJf6fDTq7uraL848VTnq67j0TIHoZWJJCB5_fXPNnQu1vvF4m7bI-JQZ7JoqxglSocZZwMB5eSbD4cGtmutOoAkAasjZ4oFbZh1QFXHobWJZn-R9MdGxe4o-PitJNSIn5JEbIX-A4DfMN0J2jqfEsyDc4JB6wI4lRtIvoDJfzhmkXNu1gVLya_EWAWkbn6KqRI7s3fH2r3rQ&amp;csui=3" TargetMode="External"/><Relationship Id="rId6" Type="http://schemas.openxmlformats.org/officeDocument/2006/relationships/hyperlink" Target="https://www.google.com/search?sca_esv=57c838167095f3b0&amp;rlz=1C1GCEU_enPL1102PL1102&amp;cs=1&amp;q=friction&amp;sa=X&amp;ved=2ahUKEwiWxdzMtpeQAxXUHRAIHStxCN4QxccNegQIBBAE&amp;mstk=AUtExfAzqS6iBFH4oHcJb7vfd-INlcTlPwmw8ldJf6fDTq7uraL848VTnq67j0TIHoZWJJCB5_fXPNnQu1vvF4m7bI-JQZ7JoqxglSocZZwMB5eSbD4cGtmutOoAkAasjZ4oFbZh1QFXHobWJZn-R9MdGxe4o-PitJNSIn5JEbIX-A4DfMN0J2jqfEsyDc4JB6wI4lRtIvoDJfzhmkXNu1gVLya_EWAWkbn6KqRI7s3fH2r3rQ&amp;csui=3" TargetMode="External"/><Relationship Id="rId7" Type="http://schemas.openxmlformats.org/officeDocument/2006/relationships/hyperlink" Target="https://www.google.com/search?sca_esv=57c838167095f3b0&amp;rlz=1C1GCEU_enPL1102PL1102&amp;cs=1&amp;q=snow+resistance&amp;sa=X&amp;ved=2ahUKEwiWxdzMtpeQAxXUHRAIHStxCN4QxccNegQIBBAF&amp;mstk=AUtExfAzqS6iBFH4oHcJb7vfd-INlcTlPwmw8ldJf6fDTq7uraL848VTnq67j0TIHoZWJJCB5_fXPNnQu1vvF4m7bI-JQZ7JoqxglSocZZwMB5eSbD4cGtmutOoAkAasjZ4oFbZh1QFXHobWJZn-R9MdGxe4o-PitJNSIn5JEbIX-A4DfMN0J2jqfEsyDc4JB6wI4lRtIvoDJfzhmkXNu1gVLya_EWAWkbn6KqRI7s3fH2r3rQ&amp;csui=3" TargetMode="External"/><Relationship Id="rId8"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www.youtube.com/watch?v=2Yw66hlU3Co" TargetMode="External"/><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40.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42.png"/><Relationship Id="rId5"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47.png"/><Relationship Id="rId9" Type="http://schemas.openxmlformats.org/officeDocument/2006/relationships/hyperlink" Target="https://www.google.com/search?sca_esv=a420dcef264fc5ad&amp;rlz=1C1GCEU_enPL1102PL1102&amp;cs=1&amp;q=Combined&amp;sa=X&amp;ved=2ahUKEwjLh9zUr5eQAxXLA9sEHbQfMTMQxccNegQIJBAB&amp;mstk=AUtExfDDTyY4CJ9yytCHSI7vjexWuxiGFgGZtm_P6JMBiM7hD1KSXXNXb9YObgMY1-5dBXA-9uajhn82Rsdmnp5S06S5YgXJTTG-0dGbdNjNrtFUYodd7fNdlySo7XMTPfNHvrqK00N6hX2xqL08H91TbDunza1pGoqCkgw28AouuhcbiK42dng_WBhf8AeLGyEStBi37cIZH0_-Hp7oGneznH78YHV8EPL4Q1Tsb0N2_L9NHg&amp;csui=3" TargetMode="External"/><Relationship Id="rId5" Type="http://schemas.openxmlformats.org/officeDocument/2006/relationships/hyperlink" Target="https://www.google.com/search?sca_esv=a420dcef264fc5ad&amp;rlz=1C1GCEU_enPL1102PL1102&amp;cs=1&amp;q=Slalom&amp;sa=X&amp;ved=2ahUKEwjLh9zUr5eQAxXLA9sEHbQfMTMQxccNegQIIRAB&amp;mstk=AUtExfDDTyY4CJ9yytCHSI7vjexWuxiGFgGZtm_P6JMBiM7hD1KSXXNXb9YObgMY1-5dBXA-9uajhn82Rsdmnp5S06S5YgXJTTG-0dGbdNjNrtFUYodd7fNdlySo7XMTPfNHvrqK00N6hX2xqL08H91TbDunza1pGoqCkgw28AouuhcbiK42dng_WBhf8AeLGyEStBi37cIZH0_-Hp7oGneznH78YHV8EPL4Q1Tsb0N2_L9NHg&amp;csui=3" TargetMode="External"/><Relationship Id="rId6" Type="http://schemas.openxmlformats.org/officeDocument/2006/relationships/hyperlink" Target="https://www.google.com/search?sca_esv=a420dcef264fc5ad&amp;rlz=1C1GCEU_enPL1102PL1102&amp;cs=1&amp;q=Giant+Slalom&amp;sa=X&amp;ved=2ahUKEwjLh9zUr5eQAxXLA9sEHbQfMTMQxccNegQIIhAB&amp;mstk=AUtExfDDTyY4CJ9yytCHSI7vjexWuxiGFgGZtm_P6JMBiM7hD1KSXXNXb9YObgMY1-5dBXA-9uajhn82Rsdmnp5S06S5YgXJTTG-0dGbdNjNrtFUYodd7fNdlySo7XMTPfNHvrqK00N6hX2xqL08H91TbDunza1pGoqCkgw28AouuhcbiK42dng_WBhf8AeLGyEStBi37cIZH0_-Hp7oGneznH78YHV8EPL4Q1Tsb0N2_L9NHg&amp;csui=3" TargetMode="External"/><Relationship Id="rId7" Type="http://schemas.openxmlformats.org/officeDocument/2006/relationships/hyperlink" Target="https://www.google.com/search?sca_esv=a420dcef264fc5ad&amp;rlz=1C1GCEU_enPL1102PL1102&amp;cs=1&amp;q=Super-G&amp;sa=X&amp;ved=2ahUKEwjLh9zUr5eQAxXLA9sEHbQfMTMQxccNegQIIxAB&amp;mstk=AUtExfDDTyY4CJ9yytCHSI7vjexWuxiGFgGZtm_P6JMBiM7hD1KSXXNXb9YObgMY1-5dBXA-9uajhn82Rsdmnp5S06S5YgXJTTG-0dGbdNjNrtFUYodd7fNdlySo7XMTPfNHvrqK00N6hX2xqL08H91TbDunza1pGoqCkgw28AouuhcbiK42dng_WBhf8AeLGyEStBi37cIZH0_-Hp7oGneznH78YHV8EPL4Q1Tsb0N2_L9NHg&amp;csui=3" TargetMode="External"/><Relationship Id="rId8" Type="http://schemas.openxmlformats.org/officeDocument/2006/relationships/hyperlink" Target="https://www.google.com/search?sca_esv=a420dcef264fc5ad&amp;rlz=1C1GCEU_enPL1102PL1102&amp;cs=1&amp;q=Downhill&amp;sa=X&amp;ved=2ahUKEwjLh9zUr5eQAxXLA9sEHbQfMTMQxccNegQIJhAB&amp;mstk=AUtExfDDTyY4CJ9yytCHSI7vjexWuxiGFgGZtm_P6JMBiM7hD1KSXXNXb9YObgMY1-5dBXA-9uajhn82Rsdmnp5S06S5YgXJTTG-0dGbdNjNrtFUYodd7fNdlySo7XMTPfNHvrqK00N6hX2xqL08H91TbDunza1pGoqCkgw28AouuhcbiK42dng_WBhf8AeLGyEStBi37cIZH0_-Hp7oGneznH78YHV8EPL4Q1Tsb0N2_L9NHg&amp;csui=3" TargetMode="External"/><Relationship Id="rId10" Type="http://schemas.openxmlformats.org/officeDocument/2006/relationships/hyperlink" Target="https://www.google.com/search?sca_esv=a420dcef264fc5ad&amp;rlz=1C1GCEU_enPL1102PL1102&amp;cs=1&amp;q=Parallel&amp;sa=X&amp;ved=2ahUKEwjLh9zUr5eQAxXLA9sEHbQfMTMQxccNegQIJRAB&amp;mstk=AUtExfDDTyY4CJ9yytCHSI7vjexWuxiGFgGZtm_P6JMBiM7hD1KSXXNXb9YObgMY1-5dBXA-9uajhn82Rsdmnp5S06S5YgXJTTG-0dGbdNjNrtFUYodd7fNdlySo7XMTPfNHvrqK00N6hX2xqL08H91TbDunza1pGoqCkgw28AouuhcbiK42dng_WBhf8AeLGyEStBi37cIZH0_-Hp7oGneznH78YHV8EPL4Q1Tsb0N2_L9NHg&amp;csui=3"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hyperlink" Target="http://www.youtube.com/watch?v=Tb2CagLeRBs" TargetMode="External"/><Relationship Id="rId5" Type="http://schemas.openxmlformats.org/officeDocument/2006/relationships/image" Target="../media/image4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hyperlink" Target="http://www.youtube.com/watch?v=viZYX7fpQEc" TargetMode="External"/><Relationship Id="rId5" Type="http://schemas.openxmlformats.org/officeDocument/2006/relationships/image" Target="../media/image4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hyperlink" Target="http://www.youtube.com/watch?v=XuIwhChwPm4" TargetMode="External"/><Relationship Id="rId5" Type="http://schemas.openxmlformats.org/officeDocument/2006/relationships/image" Target="../media/image5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www.youtube.com/watch?v=MXwRQeYgzug" TargetMode="External"/><Relationship Id="rId4" Type="http://schemas.openxmlformats.org/officeDocument/2006/relationships/image" Target="../media/image5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www.youtube.com/watch?v=Jdr9pgWK11I" TargetMode="External"/><Relationship Id="rId4" Type="http://schemas.openxmlformats.org/officeDocument/2006/relationships/image" Target="../media/image5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3.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www.youtube.com/watch?v=lRs_BtPZ54o" TargetMode="External"/><Relationship Id="rId4" Type="http://schemas.openxmlformats.org/officeDocument/2006/relationships/image" Target="../media/image5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hyperlink" Target="http://www.youtube.com/watch?v=lRs_BtPZ54o" TargetMode="External"/><Relationship Id="rId4" Type="http://schemas.openxmlformats.org/officeDocument/2006/relationships/image" Target="../media/image5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hyperlink" Target="http://www.youtube.com/watch?v=Z6pIYw6iDZU" TargetMode="External"/><Relationship Id="rId4" Type="http://schemas.openxmlformats.org/officeDocument/2006/relationships/image" Target="../media/image6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hyperlink" Target="http://www.youtube.com/watch?v=xsEMjWdgRdw" TargetMode="External"/><Relationship Id="rId4" Type="http://schemas.openxmlformats.org/officeDocument/2006/relationships/image" Target="../media/image7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hyperlink" Target="http://www.youtube.com/watch?v=ysdn2xbvTLo" TargetMode="External"/><Relationship Id="rId4" Type="http://schemas.openxmlformats.org/officeDocument/2006/relationships/image" Target="../media/image6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hyperlink" Target="http://www.youtube.com/watch?v=BA9h82NBIKE" TargetMode="External"/><Relationship Id="rId4" Type="http://schemas.openxmlformats.org/officeDocument/2006/relationships/image" Target="../media/image6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5.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7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21.png"/><Relationship Id="rId7" Type="http://schemas.openxmlformats.org/officeDocument/2006/relationships/image" Target="../media/image16.png"/><Relationship Id="rId8" Type="http://schemas.openxmlformats.org/officeDocument/2006/relationships/image" Target="../media/image13.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198" name="Shape 198"/>
        <p:cNvGrpSpPr/>
        <p:nvPr/>
      </p:nvGrpSpPr>
      <p:grpSpPr>
        <a:xfrm>
          <a:off x="0" y="0"/>
          <a:ext cx="0" cy="0"/>
          <a:chOff x="0" y="0"/>
          <a:chExt cx="0" cy="0"/>
        </a:xfrm>
      </p:grpSpPr>
      <p:pic>
        <p:nvPicPr>
          <p:cNvPr id="199" name="Google Shape;199;p31" title="IMG_20250421_120446256_HDR.jpg"/>
          <p:cNvPicPr preferRelativeResize="0"/>
          <p:nvPr/>
        </p:nvPicPr>
        <p:blipFill>
          <a:blip r:embed="rId3">
            <a:alphaModFix amt="50000"/>
          </a:blip>
          <a:stretch>
            <a:fillRect/>
          </a:stretch>
        </p:blipFill>
        <p:spPr>
          <a:xfrm>
            <a:off x="0" y="1031389"/>
            <a:ext cx="9144003" cy="4112122"/>
          </a:xfrm>
          <a:prstGeom prst="rect">
            <a:avLst/>
          </a:prstGeom>
          <a:noFill/>
          <a:ln>
            <a:noFill/>
          </a:ln>
        </p:spPr>
      </p:pic>
      <p:pic>
        <p:nvPicPr>
          <p:cNvPr id="200" name="Google Shape;200;p31"/>
          <p:cNvPicPr preferRelativeResize="0"/>
          <p:nvPr/>
        </p:nvPicPr>
        <p:blipFill>
          <a:blip r:embed="rId4">
            <a:alphaModFix/>
          </a:blip>
          <a:stretch>
            <a:fillRect/>
          </a:stretch>
        </p:blipFill>
        <p:spPr>
          <a:xfrm>
            <a:off x="7748375" y="3611125"/>
            <a:ext cx="1243450" cy="1380225"/>
          </a:xfrm>
          <a:prstGeom prst="rect">
            <a:avLst/>
          </a:prstGeom>
          <a:noFill/>
          <a:ln>
            <a:noFill/>
          </a:ln>
        </p:spPr>
      </p:pic>
      <p:sp>
        <p:nvSpPr>
          <p:cNvPr id="201" name="Google Shape;201;p31"/>
          <p:cNvSpPr txBox="1"/>
          <p:nvPr/>
        </p:nvSpPr>
        <p:spPr>
          <a:xfrm>
            <a:off x="142025" y="100725"/>
            <a:ext cx="7471800" cy="43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400">
                <a:solidFill>
                  <a:srgbClr val="1155CC"/>
                </a:solidFill>
                <a:latin typeface="Red Hat Display"/>
                <a:ea typeface="Red Hat Display"/>
                <a:cs typeface="Red Hat Display"/>
                <a:sym typeface="Red Hat Display"/>
              </a:rPr>
              <a:t>Hi!</a:t>
            </a:r>
            <a:endParaRPr b="1" sz="2400">
              <a:solidFill>
                <a:srgbClr val="1155CC"/>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b="1" lang="en" sz="2400">
                <a:solidFill>
                  <a:srgbClr val="1155CC"/>
                </a:solidFill>
                <a:latin typeface="Red Hat Display"/>
                <a:ea typeface="Red Hat Display"/>
                <a:cs typeface="Red Hat Display"/>
                <a:sym typeface="Red Hat Display"/>
              </a:rPr>
              <a:t>The 2026 Olympic Games offer a unique chance to experience the thrill of elite athletic competition — the challenges, the triumphs, and the unforgettable moments that make the Games so electrifying.</a:t>
            </a:r>
            <a:endParaRPr b="1" sz="2400">
              <a:solidFill>
                <a:srgbClr val="1155CC"/>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b="1" lang="en" sz="2400">
                <a:solidFill>
                  <a:srgbClr val="1155CC"/>
                </a:solidFill>
                <a:latin typeface="Red Hat Display"/>
                <a:ea typeface="Red Hat Display"/>
                <a:cs typeface="Red Hat Display"/>
                <a:sym typeface="Red Hat Display"/>
              </a:rPr>
              <a:t>Let’s spark our Olympic spirit and dive into the world of downhill skiing together, so we can fully savor every second of the spectacle.</a:t>
            </a:r>
            <a:r>
              <a:rPr b="1" lang="en" sz="2400">
                <a:solidFill>
                  <a:srgbClr val="1155CC"/>
                </a:solidFill>
                <a:latin typeface="Red Hat Display"/>
                <a:ea typeface="Red Hat Display"/>
                <a:cs typeface="Red Hat Display"/>
                <a:sym typeface="Red Hat Display"/>
              </a:rPr>
              <a:t>  </a:t>
            </a:r>
            <a:endParaRPr b="1" sz="2400">
              <a:solidFill>
                <a:srgbClr val="1155CC"/>
              </a:solidFill>
              <a:latin typeface="Red Hat Display"/>
              <a:ea typeface="Red Hat Display"/>
              <a:cs typeface="Red Hat Display"/>
              <a:sym typeface="Red Hat Display"/>
            </a:endParaRPr>
          </a:p>
          <a:p>
            <a:pPr indent="0" lvl="0" marL="0" rtl="0" algn="just">
              <a:spcBef>
                <a:spcPts val="1200"/>
              </a:spcBef>
              <a:spcAft>
                <a:spcPts val="0"/>
              </a:spcAft>
              <a:buClr>
                <a:schemeClr val="dk1"/>
              </a:buClr>
              <a:buSzPts val="1100"/>
              <a:buFont typeface="Arial"/>
              <a:buNone/>
            </a:pPr>
            <a:r>
              <a:rPr b="1" lang="en" sz="2400">
                <a:solidFill>
                  <a:srgbClr val="0B5394"/>
                </a:solidFill>
                <a:latin typeface="Red Hat Display"/>
                <a:ea typeface="Red Hat Display"/>
                <a:cs typeface="Red Hat Display"/>
                <a:sym typeface="Red Hat Display"/>
              </a:rPr>
              <a:t>Lucy </a:t>
            </a:r>
            <a:endParaRPr b="1" sz="2400">
              <a:solidFill>
                <a:srgbClr val="0B5394"/>
              </a:solidFill>
              <a:latin typeface="Red Hat Display"/>
              <a:ea typeface="Red Hat Display"/>
              <a:cs typeface="Red Hat Display"/>
              <a:sym typeface="Red Hat Display"/>
            </a:endParaRPr>
          </a:p>
          <a:p>
            <a:pPr indent="0" lvl="0" marL="0" rtl="0" algn="just">
              <a:spcBef>
                <a:spcPts val="0"/>
              </a:spcBef>
              <a:spcAft>
                <a:spcPts val="0"/>
              </a:spcAft>
              <a:buClr>
                <a:schemeClr val="dk1"/>
              </a:buClr>
              <a:buSzPts val="1100"/>
              <a:buFont typeface="Arial"/>
              <a:buNone/>
            </a:pPr>
            <a:r>
              <a:t/>
            </a:r>
            <a:endParaRPr b="1" sz="2400">
              <a:solidFill>
                <a:srgbClr val="FF9900"/>
              </a:solidFill>
              <a:latin typeface="Red Hat Display"/>
              <a:ea typeface="Red Hat Display"/>
              <a:cs typeface="Red Hat Display"/>
              <a:sym typeface="Red Hat Display"/>
            </a:endParaRPr>
          </a:p>
          <a:p>
            <a:pPr indent="0" lvl="0" marL="0" rtl="0" algn="just">
              <a:spcBef>
                <a:spcPts val="0"/>
              </a:spcBef>
              <a:spcAft>
                <a:spcPts val="0"/>
              </a:spcAft>
              <a:buNone/>
            </a:pPr>
            <a:r>
              <a:t/>
            </a:r>
            <a:endParaRPr b="1" sz="2400">
              <a:solidFill>
                <a:srgbClr val="FF9900"/>
              </a:solidFill>
              <a:latin typeface="Red Hat Display"/>
              <a:ea typeface="Red Hat Display"/>
              <a:cs typeface="Red Hat Display"/>
              <a:sym typeface="Red Hat Display"/>
            </a:endParaRPr>
          </a:p>
          <a:p>
            <a:pPr indent="0" lvl="0" marL="0" rtl="0" algn="just">
              <a:spcBef>
                <a:spcPts val="0"/>
              </a:spcBef>
              <a:spcAft>
                <a:spcPts val="0"/>
              </a:spcAft>
              <a:buNone/>
            </a:pPr>
            <a:r>
              <a:t/>
            </a:r>
            <a:endParaRPr b="1" sz="2400">
              <a:solidFill>
                <a:srgbClr val="FF9900"/>
              </a:solidFill>
              <a:latin typeface="Red Hat Display"/>
              <a:ea typeface="Red Hat Display"/>
              <a:cs typeface="Red Hat Display"/>
              <a:sym typeface="Red Hat Display"/>
            </a:endParaRPr>
          </a:p>
          <a:p>
            <a:pPr indent="0" lvl="0" marL="0" rtl="0" algn="just">
              <a:spcBef>
                <a:spcPts val="0"/>
              </a:spcBef>
              <a:spcAft>
                <a:spcPts val="0"/>
              </a:spcAft>
              <a:buNone/>
            </a:pPr>
            <a:r>
              <a:t/>
            </a:r>
            <a:endParaRPr b="1" sz="2400">
              <a:solidFill>
                <a:srgbClr val="FF9900"/>
              </a:solidFill>
              <a:latin typeface="Red Hat Display"/>
              <a:ea typeface="Red Hat Display"/>
              <a:cs typeface="Red Hat Display"/>
              <a:sym typeface="Red Hat Display"/>
            </a:endParaRPr>
          </a:p>
          <a:p>
            <a:pPr indent="0" lvl="0" marL="0" rtl="0" algn="just">
              <a:spcBef>
                <a:spcPts val="0"/>
              </a:spcBef>
              <a:spcAft>
                <a:spcPts val="0"/>
              </a:spcAft>
              <a:buNone/>
            </a:pPr>
            <a:r>
              <a:t/>
            </a:r>
            <a:endParaRPr b="1" sz="2400">
              <a:solidFill>
                <a:srgbClr val="FF9900"/>
              </a:solidFill>
              <a:latin typeface="Red Hat Display"/>
              <a:ea typeface="Red Hat Display"/>
              <a:cs typeface="Red Hat Display"/>
              <a:sym typeface="Red Hat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68" name="Shape 268"/>
        <p:cNvGrpSpPr/>
        <p:nvPr/>
      </p:nvGrpSpPr>
      <p:grpSpPr>
        <a:xfrm>
          <a:off x="0" y="0"/>
          <a:ext cx="0" cy="0"/>
          <a:chOff x="0" y="0"/>
          <a:chExt cx="0" cy="0"/>
        </a:xfrm>
      </p:grpSpPr>
      <p:sp>
        <p:nvSpPr>
          <p:cNvPr id="269" name="Google Shape;269;p40"/>
          <p:cNvSpPr txBox="1"/>
          <p:nvPr>
            <p:ph type="title"/>
          </p:nvPr>
        </p:nvSpPr>
        <p:spPr>
          <a:xfrm>
            <a:off x="1315075" y="253250"/>
            <a:ext cx="7677300" cy="49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What would be a trip without a local foodie!</a:t>
            </a:r>
            <a:endParaRPr sz="2500"/>
          </a:p>
          <a:p>
            <a:pPr indent="0" lvl="0" marL="0" rtl="0" algn="ctr">
              <a:spcBef>
                <a:spcPts val="0"/>
              </a:spcBef>
              <a:spcAft>
                <a:spcPts val="0"/>
              </a:spcAft>
              <a:buNone/>
            </a:pPr>
            <a:r>
              <a:t/>
            </a:r>
            <a:endParaRPr sz="2500"/>
          </a:p>
        </p:txBody>
      </p:sp>
      <p:pic>
        <p:nvPicPr>
          <p:cNvPr id="270" name="Google Shape;270;p40"/>
          <p:cNvPicPr preferRelativeResize="0"/>
          <p:nvPr/>
        </p:nvPicPr>
        <p:blipFill>
          <a:blip r:embed="rId3">
            <a:alphaModFix/>
          </a:blip>
          <a:stretch>
            <a:fillRect/>
          </a:stretch>
        </p:blipFill>
        <p:spPr>
          <a:xfrm>
            <a:off x="161025" y="76300"/>
            <a:ext cx="1091675" cy="1211750"/>
          </a:xfrm>
          <a:prstGeom prst="rect">
            <a:avLst/>
          </a:prstGeom>
          <a:noFill/>
          <a:ln>
            <a:noFill/>
          </a:ln>
        </p:spPr>
      </p:pic>
      <p:pic>
        <p:nvPicPr>
          <p:cNvPr id="271" name="Google Shape;271;p40"/>
          <p:cNvPicPr preferRelativeResize="0"/>
          <p:nvPr/>
        </p:nvPicPr>
        <p:blipFill>
          <a:blip r:embed="rId4">
            <a:alphaModFix/>
          </a:blip>
          <a:stretch>
            <a:fillRect/>
          </a:stretch>
        </p:blipFill>
        <p:spPr>
          <a:xfrm>
            <a:off x="1914025" y="646075"/>
            <a:ext cx="6844901" cy="1807775"/>
          </a:xfrm>
          <a:prstGeom prst="rect">
            <a:avLst/>
          </a:prstGeom>
          <a:noFill/>
          <a:ln>
            <a:noFill/>
          </a:ln>
        </p:spPr>
      </p:pic>
      <p:pic>
        <p:nvPicPr>
          <p:cNvPr id="272" name="Google Shape;272;p40"/>
          <p:cNvPicPr preferRelativeResize="0"/>
          <p:nvPr/>
        </p:nvPicPr>
        <p:blipFill>
          <a:blip r:embed="rId5">
            <a:alphaModFix/>
          </a:blip>
          <a:stretch>
            <a:fillRect/>
          </a:stretch>
        </p:blipFill>
        <p:spPr>
          <a:xfrm rot="-355756">
            <a:off x="110925" y="1664300"/>
            <a:ext cx="1697850" cy="2287375"/>
          </a:xfrm>
          <a:prstGeom prst="rect">
            <a:avLst/>
          </a:prstGeom>
          <a:noFill/>
          <a:ln>
            <a:noFill/>
          </a:ln>
        </p:spPr>
      </p:pic>
      <p:pic>
        <p:nvPicPr>
          <p:cNvPr id="273" name="Google Shape;273;p40"/>
          <p:cNvPicPr preferRelativeResize="0"/>
          <p:nvPr/>
        </p:nvPicPr>
        <p:blipFill>
          <a:blip r:embed="rId6">
            <a:alphaModFix/>
          </a:blip>
          <a:stretch>
            <a:fillRect/>
          </a:stretch>
        </p:blipFill>
        <p:spPr>
          <a:xfrm rot="231151">
            <a:off x="4518362" y="2381749"/>
            <a:ext cx="4438315" cy="1211751"/>
          </a:xfrm>
          <a:prstGeom prst="rect">
            <a:avLst/>
          </a:prstGeom>
          <a:noFill/>
          <a:ln>
            <a:noFill/>
          </a:ln>
        </p:spPr>
      </p:pic>
      <p:sp>
        <p:nvSpPr>
          <p:cNvPr id="274" name="Google Shape;274;p40"/>
          <p:cNvSpPr txBox="1"/>
          <p:nvPr/>
        </p:nvSpPr>
        <p:spPr>
          <a:xfrm>
            <a:off x="6167800" y="3741225"/>
            <a:ext cx="14463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lt1"/>
                </a:solidFill>
                <a:latin typeface="Red Hat Display"/>
                <a:ea typeface="Red Hat Display"/>
                <a:cs typeface="Red Hat Display"/>
                <a:sym typeface="Red Hat Display"/>
              </a:rPr>
              <a:t>Milan</a:t>
            </a:r>
            <a:endParaRPr b="1" sz="2900">
              <a:solidFill>
                <a:schemeClr val="lt1"/>
              </a:solidFill>
              <a:latin typeface="Red Hat Display"/>
              <a:ea typeface="Red Hat Display"/>
              <a:cs typeface="Red Hat Display"/>
              <a:sym typeface="Red Hat Display"/>
            </a:endParaRPr>
          </a:p>
        </p:txBody>
      </p:sp>
      <p:pic>
        <p:nvPicPr>
          <p:cNvPr id="275" name="Google Shape;275;p40"/>
          <p:cNvPicPr preferRelativeResize="0"/>
          <p:nvPr/>
        </p:nvPicPr>
        <p:blipFill>
          <a:blip r:embed="rId7">
            <a:alphaModFix/>
          </a:blip>
          <a:stretch>
            <a:fillRect/>
          </a:stretch>
        </p:blipFill>
        <p:spPr>
          <a:xfrm rot="561746">
            <a:off x="1485354" y="2643321"/>
            <a:ext cx="4470444" cy="21622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79" name="Shape 279"/>
        <p:cNvGrpSpPr/>
        <p:nvPr/>
      </p:nvGrpSpPr>
      <p:grpSpPr>
        <a:xfrm>
          <a:off x="0" y="0"/>
          <a:ext cx="0" cy="0"/>
          <a:chOff x="0" y="0"/>
          <a:chExt cx="0" cy="0"/>
        </a:xfrm>
      </p:grpSpPr>
      <p:sp>
        <p:nvSpPr>
          <p:cNvPr id="280" name="Google Shape;280;p41"/>
          <p:cNvSpPr txBox="1"/>
          <p:nvPr>
            <p:ph type="title"/>
          </p:nvPr>
        </p:nvSpPr>
        <p:spPr>
          <a:xfrm>
            <a:off x="933050" y="239400"/>
            <a:ext cx="79425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rgbClr val="0B5394"/>
                </a:solidFill>
              </a:rPr>
              <a:t>Ho</a:t>
            </a:r>
            <a:r>
              <a:rPr lang="en" sz="2700">
                <a:solidFill>
                  <a:srgbClr val="0B5394"/>
                </a:solidFill>
              </a:rPr>
              <a:t>sting regions: Cortina d’Ampezzo</a:t>
            </a:r>
            <a:endParaRPr sz="2700">
              <a:solidFill>
                <a:srgbClr val="0B5394"/>
              </a:solidFill>
            </a:endParaRPr>
          </a:p>
        </p:txBody>
      </p:sp>
      <p:pic>
        <p:nvPicPr>
          <p:cNvPr id="281" name="Google Shape;281;p41"/>
          <p:cNvPicPr preferRelativeResize="0"/>
          <p:nvPr/>
        </p:nvPicPr>
        <p:blipFill>
          <a:blip r:embed="rId3">
            <a:alphaModFix/>
          </a:blip>
          <a:stretch>
            <a:fillRect/>
          </a:stretch>
        </p:blipFill>
        <p:spPr>
          <a:xfrm>
            <a:off x="161025" y="76300"/>
            <a:ext cx="1091675" cy="1211750"/>
          </a:xfrm>
          <a:prstGeom prst="rect">
            <a:avLst/>
          </a:prstGeom>
          <a:noFill/>
          <a:ln>
            <a:noFill/>
          </a:ln>
        </p:spPr>
      </p:pic>
      <p:pic>
        <p:nvPicPr>
          <p:cNvPr id="282" name="Google Shape;282;p41"/>
          <p:cNvPicPr preferRelativeResize="0"/>
          <p:nvPr/>
        </p:nvPicPr>
        <p:blipFill>
          <a:blip r:embed="rId4">
            <a:alphaModFix/>
          </a:blip>
          <a:stretch>
            <a:fillRect/>
          </a:stretch>
        </p:blipFill>
        <p:spPr>
          <a:xfrm>
            <a:off x="11" y="1696975"/>
            <a:ext cx="3976088" cy="2518326"/>
          </a:xfrm>
          <a:prstGeom prst="rect">
            <a:avLst/>
          </a:prstGeom>
          <a:noFill/>
          <a:ln>
            <a:noFill/>
          </a:ln>
        </p:spPr>
      </p:pic>
      <p:pic>
        <p:nvPicPr>
          <p:cNvPr id="283" name="Google Shape;283;p41"/>
          <p:cNvPicPr preferRelativeResize="0"/>
          <p:nvPr/>
        </p:nvPicPr>
        <p:blipFill>
          <a:blip r:embed="rId5">
            <a:alphaModFix/>
          </a:blip>
          <a:stretch>
            <a:fillRect/>
          </a:stretch>
        </p:blipFill>
        <p:spPr>
          <a:xfrm>
            <a:off x="3922550" y="1696975"/>
            <a:ext cx="5125249" cy="2518319"/>
          </a:xfrm>
          <a:prstGeom prst="rect">
            <a:avLst/>
          </a:prstGeom>
          <a:noFill/>
          <a:ln>
            <a:noFill/>
          </a:ln>
        </p:spPr>
      </p:pic>
      <p:pic>
        <p:nvPicPr>
          <p:cNvPr id="284" name="Google Shape;284;p41"/>
          <p:cNvPicPr preferRelativeResize="0"/>
          <p:nvPr/>
        </p:nvPicPr>
        <p:blipFill>
          <a:blip r:embed="rId6">
            <a:alphaModFix/>
          </a:blip>
          <a:stretch>
            <a:fillRect/>
          </a:stretch>
        </p:blipFill>
        <p:spPr>
          <a:xfrm rot="-1">
            <a:off x="1602026" y="906896"/>
            <a:ext cx="6160722" cy="3895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88" name="Shape 288"/>
        <p:cNvGrpSpPr/>
        <p:nvPr/>
      </p:nvGrpSpPr>
      <p:grpSpPr>
        <a:xfrm>
          <a:off x="0" y="0"/>
          <a:ext cx="0" cy="0"/>
          <a:chOff x="0" y="0"/>
          <a:chExt cx="0" cy="0"/>
        </a:xfrm>
      </p:grpSpPr>
      <p:sp>
        <p:nvSpPr>
          <p:cNvPr id="289" name="Google Shape;289;p42"/>
          <p:cNvSpPr txBox="1"/>
          <p:nvPr>
            <p:ph type="title"/>
          </p:nvPr>
        </p:nvSpPr>
        <p:spPr>
          <a:xfrm>
            <a:off x="117550" y="4279075"/>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Title</a:t>
            </a:r>
            <a:endParaRPr/>
          </a:p>
        </p:txBody>
      </p:sp>
      <p:pic>
        <p:nvPicPr>
          <p:cNvPr id="290" name="Google Shape;290;p42"/>
          <p:cNvPicPr preferRelativeResize="0"/>
          <p:nvPr/>
        </p:nvPicPr>
        <p:blipFill>
          <a:blip r:embed="rId3">
            <a:alphaModFix/>
          </a:blip>
          <a:stretch>
            <a:fillRect/>
          </a:stretch>
        </p:blipFill>
        <p:spPr>
          <a:xfrm>
            <a:off x="161025" y="76300"/>
            <a:ext cx="1091675" cy="1211750"/>
          </a:xfrm>
          <a:prstGeom prst="rect">
            <a:avLst/>
          </a:prstGeom>
          <a:noFill/>
          <a:ln>
            <a:noFill/>
          </a:ln>
        </p:spPr>
      </p:pic>
      <p:pic>
        <p:nvPicPr>
          <p:cNvPr id="291" name="Google Shape;291;p42"/>
          <p:cNvPicPr preferRelativeResize="0"/>
          <p:nvPr/>
        </p:nvPicPr>
        <p:blipFill>
          <a:blip r:embed="rId4">
            <a:alphaModFix/>
          </a:blip>
          <a:stretch>
            <a:fillRect/>
          </a:stretch>
        </p:blipFill>
        <p:spPr>
          <a:xfrm>
            <a:off x="1252700" y="152400"/>
            <a:ext cx="7748024" cy="1968910"/>
          </a:xfrm>
          <a:prstGeom prst="rect">
            <a:avLst/>
          </a:prstGeom>
          <a:noFill/>
          <a:ln>
            <a:noFill/>
          </a:ln>
        </p:spPr>
      </p:pic>
      <p:pic>
        <p:nvPicPr>
          <p:cNvPr id="292" name="Google Shape;292;p42"/>
          <p:cNvPicPr preferRelativeResize="0"/>
          <p:nvPr/>
        </p:nvPicPr>
        <p:blipFill>
          <a:blip r:embed="rId5">
            <a:alphaModFix/>
          </a:blip>
          <a:stretch>
            <a:fillRect/>
          </a:stretch>
        </p:blipFill>
        <p:spPr>
          <a:xfrm>
            <a:off x="522125" y="1928950"/>
            <a:ext cx="5569600" cy="3132900"/>
          </a:xfrm>
          <a:prstGeom prst="rect">
            <a:avLst/>
          </a:prstGeom>
          <a:noFill/>
          <a:ln>
            <a:noFill/>
          </a:ln>
        </p:spPr>
      </p:pic>
      <p:pic>
        <p:nvPicPr>
          <p:cNvPr id="293" name="Google Shape;293;p42"/>
          <p:cNvPicPr preferRelativeResize="0"/>
          <p:nvPr/>
        </p:nvPicPr>
        <p:blipFill>
          <a:blip r:embed="rId6">
            <a:alphaModFix/>
          </a:blip>
          <a:stretch>
            <a:fillRect/>
          </a:stretch>
        </p:blipFill>
        <p:spPr>
          <a:xfrm>
            <a:off x="6244125" y="2273699"/>
            <a:ext cx="2678180" cy="2005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97" name="Shape 297"/>
        <p:cNvGrpSpPr/>
        <p:nvPr/>
      </p:nvGrpSpPr>
      <p:grpSpPr>
        <a:xfrm>
          <a:off x="0" y="0"/>
          <a:ext cx="0" cy="0"/>
          <a:chOff x="0" y="0"/>
          <a:chExt cx="0" cy="0"/>
        </a:xfrm>
      </p:grpSpPr>
      <p:sp>
        <p:nvSpPr>
          <p:cNvPr id="298" name="Google Shape;298;p43"/>
          <p:cNvSpPr txBox="1"/>
          <p:nvPr>
            <p:ph type="title"/>
          </p:nvPr>
        </p:nvSpPr>
        <p:spPr>
          <a:xfrm>
            <a:off x="1633300" y="286050"/>
            <a:ext cx="7089900" cy="57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B5394"/>
                </a:solidFill>
              </a:rPr>
              <a:t>L</a:t>
            </a:r>
            <a:r>
              <a:rPr lang="en" sz="2500">
                <a:solidFill>
                  <a:srgbClr val="0B5394"/>
                </a:solidFill>
              </a:rPr>
              <a:t>et’s do not forget about the foodie!</a:t>
            </a:r>
            <a:endParaRPr sz="2500">
              <a:solidFill>
                <a:srgbClr val="0B5394"/>
              </a:solidFill>
            </a:endParaRPr>
          </a:p>
          <a:p>
            <a:pPr indent="0" lvl="0" marL="0" rtl="0" algn="ctr">
              <a:spcBef>
                <a:spcPts val="0"/>
              </a:spcBef>
              <a:spcAft>
                <a:spcPts val="0"/>
              </a:spcAft>
              <a:buNone/>
            </a:pPr>
            <a:r>
              <a:t/>
            </a:r>
            <a:endParaRPr sz="2500">
              <a:solidFill>
                <a:srgbClr val="0B5394"/>
              </a:solidFill>
            </a:endParaRPr>
          </a:p>
        </p:txBody>
      </p:sp>
      <p:pic>
        <p:nvPicPr>
          <p:cNvPr id="299" name="Google Shape;299;p43"/>
          <p:cNvPicPr preferRelativeResize="0"/>
          <p:nvPr/>
        </p:nvPicPr>
        <p:blipFill>
          <a:blip r:embed="rId3">
            <a:alphaModFix/>
          </a:blip>
          <a:stretch>
            <a:fillRect/>
          </a:stretch>
        </p:blipFill>
        <p:spPr>
          <a:xfrm>
            <a:off x="161025" y="76300"/>
            <a:ext cx="1091675" cy="1211750"/>
          </a:xfrm>
          <a:prstGeom prst="rect">
            <a:avLst/>
          </a:prstGeom>
          <a:noFill/>
          <a:ln>
            <a:noFill/>
          </a:ln>
        </p:spPr>
      </p:pic>
      <p:pic>
        <p:nvPicPr>
          <p:cNvPr id="300" name="Google Shape;300;p43"/>
          <p:cNvPicPr preferRelativeResize="0"/>
          <p:nvPr/>
        </p:nvPicPr>
        <p:blipFill>
          <a:blip r:embed="rId4">
            <a:alphaModFix/>
          </a:blip>
          <a:stretch>
            <a:fillRect/>
          </a:stretch>
        </p:blipFill>
        <p:spPr>
          <a:xfrm>
            <a:off x="2503400" y="667975"/>
            <a:ext cx="6287937" cy="1778875"/>
          </a:xfrm>
          <a:prstGeom prst="rect">
            <a:avLst/>
          </a:prstGeom>
          <a:noFill/>
          <a:ln>
            <a:noFill/>
          </a:ln>
        </p:spPr>
      </p:pic>
      <p:pic>
        <p:nvPicPr>
          <p:cNvPr id="301" name="Google Shape;301;p43"/>
          <p:cNvPicPr preferRelativeResize="0"/>
          <p:nvPr/>
        </p:nvPicPr>
        <p:blipFill>
          <a:blip r:embed="rId5">
            <a:alphaModFix/>
          </a:blip>
          <a:stretch>
            <a:fillRect/>
          </a:stretch>
        </p:blipFill>
        <p:spPr>
          <a:xfrm>
            <a:off x="161025" y="2446850"/>
            <a:ext cx="8279378" cy="2348349"/>
          </a:xfrm>
          <a:prstGeom prst="rect">
            <a:avLst/>
          </a:prstGeom>
          <a:noFill/>
          <a:ln>
            <a:noFill/>
          </a:ln>
        </p:spPr>
      </p:pic>
      <p:sp>
        <p:nvSpPr>
          <p:cNvPr id="302" name="Google Shape;302;p43"/>
          <p:cNvSpPr txBox="1"/>
          <p:nvPr/>
        </p:nvSpPr>
        <p:spPr>
          <a:xfrm>
            <a:off x="263150" y="1515875"/>
            <a:ext cx="1859400" cy="7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B5394"/>
                </a:solidFill>
                <a:latin typeface="Red Hat Display"/>
                <a:ea typeface="Red Hat Display"/>
                <a:cs typeface="Red Hat Display"/>
                <a:sym typeface="Red Hat Display"/>
              </a:rPr>
              <a:t>Cortina D’Ampezzo</a:t>
            </a:r>
            <a:endParaRPr b="1" sz="2200">
              <a:solidFill>
                <a:srgbClr val="0B5394"/>
              </a:solidFill>
              <a:latin typeface="Red Hat Display"/>
              <a:ea typeface="Red Hat Display"/>
              <a:cs typeface="Red Hat Display"/>
              <a:sym typeface="Red Hat Display"/>
            </a:endParaRPr>
          </a:p>
        </p:txBody>
      </p:sp>
      <p:pic>
        <p:nvPicPr>
          <p:cNvPr id="303" name="Google Shape;303;p43"/>
          <p:cNvPicPr preferRelativeResize="0"/>
          <p:nvPr/>
        </p:nvPicPr>
        <p:blipFill>
          <a:blip r:embed="rId6">
            <a:alphaModFix/>
          </a:blip>
          <a:stretch>
            <a:fillRect/>
          </a:stretch>
        </p:blipFill>
        <p:spPr>
          <a:xfrm rot="1526928">
            <a:off x="6076570" y="2586886"/>
            <a:ext cx="2643084" cy="19233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07" name="Shape 307"/>
        <p:cNvGrpSpPr/>
        <p:nvPr/>
      </p:nvGrpSpPr>
      <p:grpSpPr>
        <a:xfrm>
          <a:off x="0" y="0"/>
          <a:ext cx="0" cy="0"/>
          <a:chOff x="0" y="0"/>
          <a:chExt cx="0" cy="0"/>
        </a:xfrm>
      </p:grpSpPr>
      <p:sp>
        <p:nvSpPr>
          <p:cNvPr id="308" name="Google Shape;308;p44"/>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2800">
                <a:solidFill>
                  <a:srgbClr val="0B5394"/>
                </a:solidFill>
              </a:rPr>
              <a:t>What is the modern alpine skiing technique?</a:t>
            </a:r>
            <a:endParaRPr sz="3100">
              <a:solidFill>
                <a:srgbClr val="0B539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12" name="Shape 312"/>
        <p:cNvGrpSpPr/>
        <p:nvPr/>
      </p:nvGrpSpPr>
      <p:grpSpPr>
        <a:xfrm>
          <a:off x="0" y="0"/>
          <a:ext cx="0" cy="0"/>
          <a:chOff x="0" y="0"/>
          <a:chExt cx="0" cy="0"/>
        </a:xfrm>
      </p:grpSpPr>
      <p:sp>
        <p:nvSpPr>
          <p:cNvPr id="313" name="Google Shape;313;p45"/>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Let’s talk alpine skiing!</a:t>
            </a:r>
            <a:endParaRPr>
              <a:solidFill>
                <a:srgbClr val="0B5394"/>
              </a:solidFill>
            </a:endParaRPr>
          </a:p>
        </p:txBody>
      </p:sp>
      <p:pic>
        <p:nvPicPr>
          <p:cNvPr id="314" name="Google Shape;314;p45"/>
          <p:cNvPicPr preferRelativeResize="0"/>
          <p:nvPr/>
        </p:nvPicPr>
        <p:blipFill>
          <a:blip r:embed="rId3">
            <a:alphaModFix/>
          </a:blip>
          <a:stretch>
            <a:fillRect/>
          </a:stretch>
        </p:blipFill>
        <p:spPr>
          <a:xfrm>
            <a:off x="215400" y="228525"/>
            <a:ext cx="1537525" cy="1706650"/>
          </a:xfrm>
          <a:prstGeom prst="rect">
            <a:avLst/>
          </a:prstGeom>
          <a:noFill/>
          <a:ln>
            <a:noFill/>
          </a:ln>
        </p:spPr>
      </p:pic>
      <p:sp>
        <p:nvSpPr>
          <p:cNvPr id="315" name="Google Shape;315;p45"/>
          <p:cNvSpPr txBox="1"/>
          <p:nvPr/>
        </p:nvSpPr>
        <p:spPr>
          <a:xfrm>
            <a:off x="937350" y="3103500"/>
            <a:ext cx="7524900" cy="7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B5394"/>
                </a:solidFill>
                <a:latin typeface="Red Hat Display"/>
                <a:ea typeface="Red Hat Display"/>
                <a:cs typeface="Red Hat Display"/>
                <a:sym typeface="Red Hat Display"/>
              </a:rPr>
              <a:t>That’s what </a:t>
            </a:r>
            <a:r>
              <a:rPr lang="en" sz="1800">
                <a:solidFill>
                  <a:srgbClr val="0B5394"/>
                </a:solidFill>
                <a:latin typeface="Red Hat Display"/>
                <a:ea typeface="Red Hat Display"/>
                <a:cs typeface="Red Hat Display"/>
                <a:sym typeface="Red Hat Display"/>
              </a:rPr>
              <a:t>interests</a:t>
            </a:r>
            <a:r>
              <a:rPr lang="en" sz="1800">
                <a:solidFill>
                  <a:srgbClr val="0B5394"/>
                </a:solidFill>
                <a:latin typeface="Red Hat Display"/>
                <a:ea typeface="Red Hat Display"/>
                <a:cs typeface="Red Hat Display"/>
                <a:sym typeface="Red Hat Display"/>
              </a:rPr>
              <a:t> me the most about the Winter Olympics xD</a:t>
            </a:r>
            <a:endParaRPr sz="1800">
              <a:solidFill>
                <a:srgbClr val="0B5394"/>
              </a:solidFill>
              <a:latin typeface="Red Hat Display"/>
              <a:ea typeface="Red Hat Display"/>
              <a:cs typeface="Red Hat Display"/>
              <a:sym typeface="Red Hat Display"/>
            </a:endParaRPr>
          </a:p>
          <a:p>
            <a:pPr indent="0" lvl="0" marL="0" rtl="0" algn="l">
              <a:spcBef>
                <a:spcPts val="0"/>
              </a:spcBef>
              <a:spcAft>
                <a:spcPts val="0"/>
              </a:spcAft>
              <a:buNone/>
            </a:pPr>
            <a:r>
              <a:t/>
            </a:r>
            <a:endParaRPr sz="1800">
              <a:solidFill>
                <a:srgbClr val="0B5394"/>
              </a:solidFill>
              <a:latin typeface="Red Hat Display"/>
              <a:ea typeface="Red Hat Display"/>
              <a:cs typeface="Red Hat Display"/>
              <a:sym typeface="Red Hat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19" name="Shape 319"/>
        <p:cNvGrpSpPr/>
        <p:nvPr/>
      </p:nvGrpSpPr>
      <p:grpSpPr>
        <a:xfrm>
          <a:off x="0" y="0"/>
          <a:ext cx="0" cy="0"/>
          <a:chOff x="0" y="0"/>
          <a:chExt cx="0" cy="0"/>
        </a:xfrm>
      </p:grpSpPr>
      <p:sp>
        <p:nvSpPr>
          <p:cNvPr id="320" name="Google Shape;320;p46"/>
          <p:cNvSpPr txBox="1"/>
          <p:nvPr>
            <p:ph type="title"/>
          </p:nvPr>
        </p:nvSpPr>
        <p:spPr>
          <a:xfrm>
            <a:off x="152400" y="103375"/>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9900"/>
                </a:solidFill>
              </a:rPr>
              <a:t>The carving technique</a:t>
            </a:r>
            <a:endParaRPr sz="4000">
              <a:solidFill>
                <a:srgbClr val="FF9900"/>
              </a:solidFill>
            </a:endParaRPr>
          </a:p>
        </p:txBody>
      </p:sp>
      <p:pic>
        <p:nvPicPr>
          <p:cNvPr id="321" name="Google Shape;321;p46"/>
          <p:cNvPicPr preferRelativeResize="0"/>
          <p:nvPr/>
        </p:nvPicPr>
        <p:blipFill>
          <a:blip r:embed="rId3">
            <a:alphaModFix/>
          </a:blip>
          <a:stretch>
            <a:fillRect/>
          </a:stretch>
        </p:blipFill>
        <p:spPr>
          <a:xfrm>
            <a:off x="2437763" y="820950"/>
            <a:ext cx="4268463" cy="4148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25" name="Shape 325"/>
        <p:cNvGrpSpPr/>
        <p:nvPr/>
      </p:nvGrpSpPr>
      <p:grpSpPr>
        <a:xfrm>
          <a:off x="0" y="0"/>
          <a:ext cx="0" cy="0"/>
          <a:chOff x="0" y="0"/>
          <a:chExt cx="0" cy="0"/>
        </a:xfrm>
      </p:grpSpPr>
      <p:sp>
        <p:nvSpPr>
          <p:cNvPr id="326" name="Google Shape;326;p47"/>
          <p:cNvSpPr txBox="1"/>
          <p:nvPr>
            <p:ph type="title"/>
          </p:nvPr>
        </p:nvSpPr>
        <p:spPr>
          <a:xfrm>
            <a:off x="152400" y="103375"/>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FF9900"/>
                </a:solidFill>
              </a:rPr>
              <a:t>The carving technique</a:t>
            </a:r>
            <a:endParaRPr sz="4000">
              <a:solidFill>
                <a:srgbClr val="FF9900"/>
              </a:solidFill>
            </a:endParaRPr>
          </a:p>
        </p:txBody>
      </p:sp>
      <p:sp>
        <p:nvSpPr>
          <p:cNvPr id="327" name="Google Shape;327;p47"/>
          <p:cNvSpPr txBox="1"/>
          <p:nvPr/>
        </p:nvSpPr>
        <p:spPr>
          <a:xfrm>
            <a:off x="2616900" y="1680150"/>
            <a:ext cx="3392700" cy="16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9900"/>
              </a:solidFill>
              <a:latin typeface="Red Hat Display"/>
              <a:ea typeface="Red Hat Display"/>
              <a:cs typeface="Red Hat Display"/>
              <a:sym typeface="Red Hat Display"/>
            </a:endParaRPr>
          </a:p>
          <a:p>
            <a:pPr indent="0" lvl="0" marL="0" rtl="0" algn="l">
              <a:spcBef>
                <a:spcPts val="0"/>
              </a:spcBef>
              <a:spcAft>
                <a:spcPts val="0"/>
              </a:spcAft>
              <a:buNone/>
            </a:pPr>
            <a:r>
              <a:rPr b="1" lang="en" sz="2200">
                <a:solidFill>
                  <a:srgbClr val="FF9900"/>
                </a:solidFill>
                <a:latin typeface="Red Hat Display"/>
                <a:ea typeface="Red Hat Display"/>
                <a:cs typeface="Red Hat Display"/>
                <a:sym typeface="Red Hat Display"/>
              </a:rPr>
              <a:t>Not that one, </a:t>
            </a:r>
            <a:endParaRPr b="1" sz="2200">
              <a:solidFill>
                <a:srgbClr val="FF9900"/>
              </a:solidFill>
              <a:latin typeface="Red Hat Display"/>
              <a:ea typeface="Red Hat Display"/>
              <a:cs typeface="Red Hat Display"/>
              <a:sym typeface="Red Hat Display"/>
            </a:endParaRPr>
          </a:p>
          <a:p>
            <a:pPr indent="0" lvl="0" marL="0" rtl="0" algn="l">
              <a:spcBef>
                <a:spcPts val="0"/>
              </a:spcBef>
              <a:spcAft>
                <a:spcPts val="0"/>
              </a:spcAft>
              <a:buNone/>
            </a:pPr>
            <a:r>
              <a:rPr b="1" lang="en" sz="2200">
                <a:solidFill>
                  <a:srgbClr val="FF9900"/>
                </a:solidFill>
                <a:latin typeface="Red Hat Display"/>
                <a:ea typeface="Red Hat Display"/>
                <a:cs typeface="Red Hat Display"/>
                <a:sym typeface="Red Hat Display"/>
              </a:rPr>
              <a:t>The other one… </a:t>
            </a:r>
            <a:endParaRPr b="1" sz="2200">
              <a:solidFill>
                <a:srgbClr val="FF9900"/>
              </a:solidFill>
              <a:latin typeface="Red Hat Display"/>
              <a:ea typeface="Red Hat Display"/>
              <a:cs typeface="Red Hat Display"/>
              <a:sym typeface="Red Hat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31" name="Shape 331"/>
        <p:cNvGrpSpPr/>
        <p:nvPr/>
      </p:nvGrpSpPr>
      <p:grpSpPr>
        <a:xfrm>
          <a:off x="0" y="0"/>
          <a:ext cx="0" cy="0"/>
          <a:chOff x="0" y="0"/>
          <a:chExt cx="0" cy="0"/>
        </a:xfrm>
      </p:grpSpPr>
      <p:pic>
        <p:nvPicPr>
          <p:cNvPr descr="A ski film by Legs of Steel about a new breed of skiers that will redefine the way you look at the pistes, the bumps and the side country. Let's celebrate the beauty of speed, control and full commitment of playful all mountain skiing: The art to send it with style and beauty in any given terrain.&#10;    &#10;Madison Rose Ostergren (USA), Kenja 88&#10;Jim Ryan (USA), Mantra M6&#10;Tim Fritz (GER), Kendo 88&#10;Anne Kissling (GER), Deacon 72&#10;&#10;Beauty Full Send – A film by Legs Of Steel presented by Völkl&#10;&#10;Directed by: Christoph Thoresen &#10;Cast: Anne Kissling, Madison Rose Ostergren, Tim Fritz, Jim Ryan&#10;Locations: Davos Klosters (SUI), Madrisa (SUI), Stubaier Gletscher (AUT)&#10;Filmed by: Christoph Thoresen, Andre Nutini, Mathias Kögel, Michael Haunschmidt&#10;Edited by: Christoph Thoresen&#10;Color Correction: Lukas Cairns&#10;Sound design: Alex Haslinger&#10;FPV Drone: Walter Kirsch" id="332" name="Google Shape;332;p48" title="Beauty Full Send: A love letter to all mountain skiing">
            <a:hlinkClick r:id="rId3"/>
          </p:cNvPr>
          <p:cNvPicPr preferRelativeResize="0"/>
          <p:nvPr/>
        </p:nvPicPr>
        <p:blipFill>
          <a:blip r:embed="rId4">
            <a:alphaModFix/>
          </a:blip>
          <a:stretch>
            <a:fillRect/>
          </a:stretch>
        </p:blipFill>
        <p:spPr>
          <a:xfrm>
            <a:off x="304475" y="171200"/>
            <a:ext cx="8136075" cy="457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36" name="Shape 336"/>
        <p:cNvGrpSpPr/>
        <p:nvPr/>
      </p:nvGrpSpPr>
      <p:grpSpPr>
        <a:xfrm>
          <a:off x="0" y="0"/>
          <a:ext cx="0" cy="0"/>
          <a:chOff x="0" y="0"/>
          <a:chExt cx="0" cy="0"/>
        </a:xfrm>
      </p:grpSpPr>
      <p:sp>
        <p:nvSpPr>
          <p:cNvPr id="337" name="Google Shape;337;p49"/>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The physics behind skiing</a:t>
            </a:r>
            <a:endParaRPr>
              <a:solidFill>
                <a:srgbClr val="0B539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05" name="Shape 205"/>
        <p:cNvGrpSpPr/>
        <p:nvPr/>
      </p:nvGrpSpPr>
      <p:grpSpPr>
        <a:xfrm>
          <a:off x="0" y="0"/>
          <a:ext cx="0" cy="0"/>
          <a:chOff x="0" y="0"/>
          <a:chExt cx="0" cy="0"/>
        </a:xfrm>
      </p:grpSpPr>
      <p:sp>
        <p:nvSpPr>
          <p:cNvPr id="206" name="Google Shape;206;p32"/>
          <p:cNvSpPr txBox="1"/>
          <p:nvPr>
            <p:ph type="title"/>
          </p:nvPr>
        </p:nvSpPr>
        <p:spPr>
          <a:xfrm>
            <a:off x="345900" y="3828825"/>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The Winter Olympics 2026</a:t>
            </a:r>
            <a:endParaRPr>
              <a:solidFill>
                <a:srgbClr val="0B5394"/>
              </a:solidFill>
            </a:endParaRPr>
          </a:p>
        </p:txBody>
      </p:sp>
      <p:pic>
        <p:nvPicPr>
          <p:cNvPr id="207" name="Google Shape;207;p32"/>
          <p:cNvPicPr preferRelativeResize="0"/>
          <p:nvPr/>
        </p:nvPicPr>
        <p:blipFill>
          <a:blip r:embed="rId3">
            <a:alphaModFix/>
          </a:blip>
          <a:stretch>
            <a:fillRect/>
          </a:stretch>
        </p:blipFill>
        <p:spPr>
          <a:xfrm>
            <a:off x="3078000" y="337275"/>
            <a:ext cx="2857500" cy="3171825"/>
          </a:xfrm>
          <a:prstGeom prst="rect">
            <a:avLst/>
          </a:prstGeom>
          <a:noFill/>
          <a:ln>
            <a:noFill/>
          </a:ln>
        </p:spPr>
      </p:pic>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41" name="Shape 341"/>
        <p:cNvGrpSpPr/>
        <p:nvPr/>
      </p:nvGrpSpPr>
      <p:grpSpPr>
        <a:xfrm>
          <a:off x="0" y="0"/>
          <a:ext cx="0" cy="0"/>
          <a:chOff x="0" y="0"/>
          <a:chExt cx="0" cy="0"/>
        </a:xfrm>
      </p:grpSpPr>
      <p:sp>
        <p:nvSpPr>
          <p:cNvPr id="342" name="Google Shape;342;p50"/>
          <p:cNvSpPr txBox="1"/>
          <p:nvPr>
            <p:ph type="title"/>
          </p:nvPr>
        </p:nvSpPr>
        <p:spPr>
          <a:xfrm>
            <a:off x="152400" y="103375"/>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rgbClr val="0B5394"/>
                </a:solidFill>
              </a:rPr>
              <a:t>The carving technique in skiing</a:t>
            </a:r>
            <a:endParaRPr sz="3400">
              <a:solidFill>
                <a:srgbClr val="0B5394"/>
              </a:solidFill>
            </a:endParaRPr>
          </a:p>
        </p:txBody>
      </p:sp>
      <p:sp>
        <p:nvSpPr>
          <p:cNvPr id="343" name="Google Shape;343;p50"/>
          <p:cNvSpPr txBox="1"/>
          <p:nvPr/>
        </p:nvSpPr>
        <p:spPr>
          <a:xfrm>
            <a:off x="4330100" y="819925"/>
            <a:ext cx="4643400" cy="3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rPr>
              <a:t>In modern carving, key forces include </a:t>
            </a:r>
            <a:r>
              <a:rPr lang="en" sz="1800" u="sng">
                <a:solidFill>
                  <a:srgbClr val="0B5394"/>
                </a:solidFill>
                <a:hlinkClick r:id="rId3">
                  <a:extLst>
                    <a:ext uri="{A12FA001-AC4F-418D-AE19-62706E023703}">
                      <ahyp:hlinkClr val="tx"/>
                    </a:ext>
                  </a:extLst>
                </a:hlinkClick>
              </a:rPr>
              <a:t>gravity</a:t>
            </a:r>
            <a:r>
              <a:rPr lang="en" sz="1800">
                <a:solidFill>
                  <a:srgbClr val="0B5394"/>
                </a:solidFill>
              </a:rPr>
              <a:t>, which provides initial momentum and downward force, </a:t>
            </a:r>
            <a:r>
              <a:rPr lang="en" sz="1800" u="sng">
                <a:solidFill>
                  <a:srgbClr val="0B5394"/>
                </a:solidFill>
                <a:hlinkClick r:id="rId4">
                  <a:extLst>
                    <a:ext uri="{A12FA001-AC4F-418D-AE19-62706E023703}">
                      <ahyp:hlinkClr val="tx"/>
                    </a:ext>
                  </a:extLst>
                </a:hlinkClick>
              </a:rPr>
              <a:t>centripetal force</a:t>
            </a:r>
            <a:r>
              <a:rPr lang="en" sz="1800">
                <a:solidFill>
                  <a:srgbClr val="0B5394"/>
                </a:solidFill>
              </a:rPr>
              <a:t> (felt as high </a:t>
            </a:r>
            <a:r>
              <a:rPr lang="en" sz="1800" u="sng">
                <a:solidFill>
                  <a:srgbClr val="0B5394"/>
                </a:solidFill>
                <a:hlinkClick r:id="rId5">
                  <a:extLst>
                    <a:ext uri="{A12FA001-AC4F-418D-AE19-62706E023703}">
                      <ahyp:hlinkClr val="tx"/>
                    </a:ext>
                  </a:extLst>
                </a:hlinkClick>
              </a:rPr>
              <a:t>G-forces</a:t>
            </a:r>
            <a:r>
              <a:rPr lang="en" sz="1800">
                <a:solidFill>
                  <a:srgbClr val="0B5394"/>
                </a:solidFill>
              </a:rPr>
              <a:t>), which keeps the skier on a curved path, </a:t>
            </a:r>
            <a:r>
              <a:rPr lang="en" sz="1800" u="sng">
                <a:solidFill>
                  <a:srgbClr val="0B5394"/>
                </a:solidFill>
                <a:hlinkClick r:id="rId6">
                  <a:extLst>
                    <a:ext uri="{A12FA001-AC4F-418D-AE19-62706E023703}">
                      <ahyp:hlinkClr val="tx"/>
                    </a:ext>
                  </a:extLst>
                </a:hlinkClick>
              </a:rPr>
              <a:t>friction</a:t>
            </a:r>
            <a:r>
              <a:rPr lang="en" sz="1800">
                <a:solidFill>
                  <a:srgbClr val="0B5394"/>
                </a:solidFill>
              </a:rPr>
              <a:t> (both static and kinetic), which opposes motion, and </a:t>
            </a:r>
            <a:r>
              <a:rPr lang="en" sz="1800" u="sng">
                <a:solidFill>
                  <a:srgbClr val="0B5394"/>
                </a:solidFill>
                <a:hlinkClick r:id="rId7">
                  <a:extLst>
                    <a:ext uri="{A12FA001-AC4F-418D-AE19-62706E023703}">
                      <ahyp:hlinkClr val="tx"/>
                    </a:ext>
                  </a:extLst>
                </a:hlinkClick>
              </a:rPr>
              <a:t>snow resistance</a:t>
            </a:r>
            <a:r>
              <a:rPr lang="en" sz="1800">
                <a:solidFill>
                  <a:srgbClr val="0B5394"/>
                </a:solidFill>
              </a:rPr>
              <a:t>, which provides the necessary support and allows for the ski's edges to "grip" the snow and create the arc. </a:t>
            </a:r>
            <a:endParaRPr sz="1800">
              <a:solidFill>
                <a:srgbClr val="0B5394"/>
              </a:solidFill>
            </a:endParaRPr>
          </a:p>
          <a:p>
            <a:pPr indent="0" lvl="0" marL="0" rtl="0" algn="l">
              <a:spcBef>
                <a:spcPts val="0"/>
              </a:spcBef>
              <a:spcAft>
                <a:spcPts val="0"/>
              </a:spcAft>
              <a:buNone/>
            </a:pPr>
            <a:r>
              <a:t/>
            </a:r>
            <a:endParaRPr sz="1800">
              <a:solidFill>
                <a:srgbClr val="0B5394"/>
              </a:solidFill>
            </a:endParaRPr>
          </a:p>
          <a:p>
            <a:pPr indent="0" lvl="0" marL="0" rtl="0" algn="l">
              <a:spcBef>
                <a:spcPts val="0"/>
              </a:spcBef>
              <a:spcAft>
                <a:spcPts val="0"/>
              </a:spcAft>
              <a:buNone/>
            </a:pPr>
            <a:r>
              <a:rPr lang="en" sz="1800">
                <a:solidFill>
                  <a:srgbClr val="0B5394"/>
                </a:solidFill>
              </a:rPr>
              <a:t>These forces work in harmony with the skier's muscles, posture, and the ski's design to enable a high-speed, smooth, and controlled turn with minimal skidding. </a:t>
            </a:r>
            <a:r>
              <a:rPr lang="en" sz="1800">
                <a:solidFill>
                  <a:srgbClr val="0B5394"/>
                </a:solidFill>
                <a:highlight>
                  <a:srgbClr val="1F1F1F"/>
                </a:highlight>
              </a:rPr>
              <a:t> </a:t>
            </a:r>
            <a:endParaRPr sz="1800">
              <a:solidFill>
                <a:srgbClr val="0B5394"/>
              </a:solidFill>
              <a:latin typeface="Red Hat Display"/>
              <a:ea typeface="Red Hat Display"/>
              <a:cs typeface="Red Hat Display"/>
              <a:sym typeface="Red Hat Display"/>
            </a:endParaRPr>
          </a:p>
        </p:txBody>
      </p:sp>
      <p:pic>
        <p:nvPicPr>
          <p:cNvPr id="344" name="Google Shape;344;p50"/>
          <p:cNvPicPr preferRelativeResize="0"/>
          <p:nvPr/>
        </p:nvPicPr>
        <p:blipFill>
          <a:blip r:embed="rId8">
            <a:alphaModFix/>
          </a:blip>
          <a:stretch>
            <a:fillRect/>
          </a:stretch>
        </p:blipFill>
        <p:spPr>
          <a:xfrm>
            <a:off x="208775" y="3765924"/>
            <a:ext cx="3968925" cy="773100"/>
          </a:xfrm>
          <a:prstGeom prst="rect">
            <a:avLst/>
          </a:prstGeom>
          <a:noFill/>
          <a:ln>
            <a:noFill/>
          </a:ln>
        </p:spPr>
      </p:pic>
      <p:pic>
        <p:nvPicPr>
          <p:cNvPr id="345" name="Google Shape;345;p50"/>
          <p:cNvPicPr preferRelativeResize="0"/>
          <p:nvPr/>
        </p:nvPicPr>
        <p:blipFill>
          <a:blip r:embed="rId9">
            <a:alphaModFix/>
          </a:blip>
          <a:stretch>
            <a:fillRect/>
          </a:stretch>
        </p:blipFill>
        <p:spPr>
          <a:xfrm>
            <a:off x="147888" y="973375"/>
            <a:ext cx="4177701" cy="1995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49" name="Shape 349"/>
        <p:cNvGrpSpPr/>
        <p:nvPr/>
      </p:nvGrpSpPr>
      <p:grpSpPr>
        <a:xfrm>
          <a:off x="0" y="0"/>
          <a:ext cx="0" cy="0"/>
          <a:chOff x="0" y="0"/>
          <a:chExt cx="0" cy="0"/>
        </a:xfrm>
      </p:grpSpPr>
      <p:sp>
        <p:nvSpPr>
          <p:cNvPr id="350" name="Google Shape;350;p51"/>
          <p:cNvSpPr txBox="1"/>
          <p:nvPr>
            <p:ph type="title"/>
          </p:nvPr>
        </p:nvSpPr>
        <p:spPr>
          <a:xfrm>
            <a:off x="248050" y="41812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Carving for gamers</a:t>
            </a:r>
            <a:endParaRPr>
              <a:solidFill>
                <a:srgbClr val="0B5394"/>
              </a:solidFill>
            </a:endParaRPr>
          </a:p>
        </p:txBody>
      </p:sp>
      <p:pic>
        <p:nvPicPr>
          <p:cNvPr id="351" name="Google Shape;351;p51"/>
          <p:cNvPicPr preferRelativeResize="0"/>
          <p:nvPr/>
        </p:nvPicPr>
        <p:blipFill>
          <a:blip r:embed="rId3">
            <a:alphaModFix/>
          </a:blip>
          <a:stretch>
            <a:fillRect/>
          </a:stretch>
        </p:blipFill>
        <p:spPr>
          <a:xfrm>
            <a:off x="1328000" y="469225"/>
            <a:ext cx="6269774" cy="3417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55" name="Shape 355"/>
        <p:cNvGrpSpPr/>
        <p:nvPr/>
      </p:nvGrpSpPr>
      <p:grpSpPr>
        <a:xfrm>
          <a:off x="0" y="0"/>
          <a:ext cx="0" cy="0"/>
          <a:chOff x="0" y="0"/>
          <a:chExt cx="0" cy="0"/>
        </a:xfrm>
      </p:grpSpPr>
      <p:sp>
        <p:nvSpPr>
          <p:cNvPr id="356" name="Google Shape;356;p52"/>
          <p:cNvSpPr txBox="1"/>
          <p:nvPr>
            <p:ph type="title"/>
          </p:nvPr>
        </p:nvSpPr>
        <p:spPr>
          <a:xfrm>
            <a:off x="1713800" y="4181200"/>
            <a:ext cx="55284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Carving “foot” pad</a:t>
            </a:r>
            <a:endParaRPr>
              <a:solidFill>
                <a:srgbClr val="0B5394"/>
              </a:solidFill>
            </a:endParaRPr>
          </a:p>
        </p:txBody>
      </p:sp>
      <p:pic>
        <p:nvPicPr>
          <p:cNvPr descr="We get it, trying to read about biomechanics and physics can be a powerful cure for even the worst insomnia. Join us as Brandon Bock explores a fun and unique perspective on some of the most important concepts of biomechanics and physics as they apply to skiing with practical applications to apply to your own skiing or when teaching others.&#10;&#10;------------------&#10;&#10;Okemo Tech Talks is a webinar series for ski and ride instructors featuring experts from around the Vail Resorts and PSIA-AASI network. The tech talks are hosted by Brandon Bock and brought to you by the Okemo Ski &amp; Ride School.&#10;&#10;(Originally aired June 25, 2024)" id="357" name="Google Shape;357;p52" title="Practical Biomechanics and Physics for Skiing w/ Brandon Bock - Okemo Tech Talks #8">
            <a:hlinkClick r:id="rId3"/>
          </p:cNvPr>
          <p:cNvPicPr preferRelativeResize="0"/>
          <p:nvPr/>
        </p:nvPicPr>
        <p:blipFill>
          <a:blip r:embed="rId4">
            <a:alphaModFix/>
          </a:blip>
          <a:stretch>
            <a:fillRect/>
          </a:stretch>
        </p:blipFill>
        <p:spPr>
          <a:xfrm>
            <a:off x="1337675" y="195900"/>
            <a:ext cx="6367650" cy="358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61" name="Shape 361"/>
        <p:cNvGrpSpPr/>
        <p:nvPr/>
      </p:nvGrpSpPr>
      <p:grpSpPr>
        <a:xfrm>
          <a:off x="0" y="0"/>
          <a:ext cx="0" cy="0"/>
          <a:chOff x="0" y="0"/>
          <a:chExt cx="0" cy="0"/>
        </a:xfrm>
      </p:grpSpPr>
      <p:sp>
        <p:nvSpPr>
          <p:cNvPr id="362" name="Google Shape;362;p53"/>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The ski</a:t>
            </a:r>
            <a:endParaRPr>
              <a:solidFill>
                <a:srgbClr val="0B539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66" name="Shape 366"/>
        <p:cNvGrpSpPr/>
        <p:nvPr/>
      </p:nvGrpSpPr>
      <p:grpSpPr>
        <a:xfrm>
          <a:off x="0" y="0"/>
          <a:ext cx="0" cy="0"/>
          <a:chOff x="0" y="0"/>
          <a:chExt cx="0" cy="0"/>
        </a:xfrm>
      </p:grpSpPr>
      <p:sp>
        <p:nvSpPr>
          <p:cNvPr id="367" name="Google Shape;367;p54"/>
          <p:cNvSpPr txBox="1"/>
          <p:nvPr>
            <p:ph type="title"/>
          </p:nvPr>
        </p:nvSpPr>
        <p:spPr>
          <a:xfrm>
            <a:off x="4572000" y="4300825"/>
            <a:ext cx="36036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Carving skis</a:t>
            </a:r>
            <a:endParaRPr>
              <a:solidFill>
                <a:srgbClr val="0B5394"/>
              </a:solidFill>
            </a:endParaRPr>
          </a:p>
        </p:txBody>
      </p:sp>
      <p:pic>
        <p:nvPicPr>
          <p:cNvPr id="368" name="Google Shape;368;p54"/>
          <p:cNvPicPr preferRelativeResize="0"/>
          <p:nvPr/>
        </p:nvPicPr>
        <p:blipFill>
          <a:blip r:embed="rId3">
            <a:alphaModFix/>
          </a:blip>
          <a:stretch>
            <a:fillRect/>
          </a:stretch>
        </p:blipFill>
        <p:spPr>
          <a:xfrm>
            <a:off x="248050" y="2237873"/>
            <a:ext cx="4323950" cy="2515300"/>
          </a:xfrm>
          <a:prstGeom prst="rect">
            <a:avLst/>
          </a:prstGeom>
          <a:noFill/>
          <a:ln>
            <a:noFill/>
          </a:ln>
        </p:spPr>
      </p:pic>
      <p:pic>
        <p:nvPicPr>
          <p:cNvPr id="369" name="Google Shape;369;p54"/>
          <p:cNvPicPr preferRelativeResize="0"/>
          <p:nvPr/>
        </p:nvPicPr>
        <p:blipFill>
          <a:blip r:embed="rId4">
            <a:alphaModFix/>
          </a:blip>
          <a:stretch>
            <a:fillRect/>
          </a:stretch>
        </p:blipFill>
        <p:spPr>
          <a:xfrm>
            <a:off x="4732450" y="2239156"/>
            <a:ext cx="4189774" cy="1962500"/>
          </a:xfrm>
          <a:prstGeom prst="rect">
            <a:avLst/>
          </a:prstGeom>
          <a:noFill/>
          <a:ln>
            <a:noFill/>
          </a:ln>
        </p:spPr>
      </p:pic>
      <p:pic>
        <p:nvPicPr>
          <p:cNvPr id="370" name="Google Shape;370;p54"/>
          <p:cNvPicPr preferRelativeResize="0"/>
          <p:nvPr/>
        </p:nvPicPr>
        <p:blipFill>
          <a:blip r:embed="rId5">
            <a:alphaModFix/>
          </a:blip>
          <a:stretch>
            <a:fillRect/>
          </a:stretch>
        </p:blipFill>
        <p:spPr>
          <a:xfrm>
            <a:off x="1485575" y="263563"/>
            <a:ext cx="7391400" cy="1876425"/>
          </a:xfrm>
          <a:prstGeom prst="rect">
            <a:avLst/>
          </a:prstGeom>
          <a:noFill/>
          <a:ln>
            <a:noFill/>
          </a:ln>
        </p:spPr>
      </p:pic>
      <p:sp>
        <p:nvSpPr>
          <p:cNvPr id="371" name="Google Shape;371;p54"/>
          <p:cNvSpPr txBox="1"/>
          <p:nvPr/>
        </p:nvSpPr>
        <p:spPr>
          <a:xfrm>
            <a:off x="143550" y="815700"/>
            <a:ext cx="14679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B5394"/>
                </a:solidFill>
                <a:highlight>
                  <a:srgbClr val="FCE5CD"/>
                </a:highlight>
                <a:latin typeface="Red Hat Display"/>
                <a:ea typeface="Red Hat Display"/>
                <a:cs typeface="Red Hat Display"/>
                <a:sym typeface="Red Hat Display"/>
              </a:rPr>
              <a:t>Think </a:t>
            </a:r>
            <a:endParaRPr b="1" sz="1600">
              <a:solidFill>
                <a:srgbClr val="0B5394"/>
              </a:solidFill>
              <a:highlight>
                <a:srgbClr val="FCE5CD"/>
              </a:highlight>
              <a:latin typeface="Red Hat Display"/>
              <a:ea typeface="Red Hat Display"/>
              <a:cs typeface="Red Hat Display"/>
              <a:sym typeface="Red Hat Display"/>
            </a:endParaRPr>
          </a:p>
          <a:p>
            <a:pPr indent="0" lvl="0" marL="0" rtl="0" algn="l">
              <a:spcBef>
                <a:spcPts val="0"/>
              </a:spcBef>
              <a:spcAft>
                <a:spcPts val="0"/>
              </a:spcAft>
              <a:buNone/>
            </a:pPr>
            <a:r>
              <a:rPr b="1" lang="en" sz="1600">
                <a:solidFill>
                  <a:srgbClr val="0B5394"/>
                </a:solidFill>
                <a:highlight>
                  <a:srgbClr val="FCE5CD"/>
                </a:highlight>
                <a:latin typeface="Red Hat Display"/>
                <a:ea typeface="Red Hat Display"/>
                <a:cs typeface="Red Hat Display"/>
                <a:sym typeface="Red Hat Display"/>
              </a:rPr>
              <a:t>“a horizontal  trampoline!”</a:t>
            </a:r>
            <a:endParaRPr b="1" sz="1600">
              <a:solidFill>
                <a:srgbClr val="0B5394"/>
              </a:solidFill>
              <a:highlight>
                <a:srgbClr val="FCE5CD"/>
              </a:highlight>
              <a:latin typeface="Red Hat Display"/>
              <a:ea typeface="Red Hat Display"/>
              <a:cs typeface="Red Hat Display"/>
              <a:sym typeface="Red Hat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75" name="Shape 375"/>
        <p:cNvGrpSpPr/>
        <p:nvPr/>
      </p:nvGrpSpPr>
      <p:grpSpPr>
        <a:xfrm>
          <a:off x="0" y="0"/>
          <a:ext cx="0" cy="0"/>
          <a:chOff x="0" y="0"/>
          <a:chExt cx="0" cy="0"/>
        </a:xfrm>
      </p:grpSpPr>
      <p:pic>
        <p:nvPicPr>
          <p:cNvPr id="376" name="Google Shape;376;p55"/>
          <p:cNvPicPr preferRelativeResize="0"/>
          <p:nvPr/>
        </p:nvPicPr>
        <p:blipFill>
          <a:blip r:embed="rId3">
            <a:alphaModFix/>
          </a:blip>
          <a:stretch>
            <a:fillRect/>
          </a:stretch>
        </p:blipFill>
        <p:spPr>
          <a:xfrm>
            <a:off x="187163" y="326800"/>
            <a:ext cx="8639175" cy="4076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80" name="Shape 380"/>
        <p:cNvGrpSpPr/>
        <p:nvPr/>
      </p:nvGrpSpPr>
      <p:grpSpPr>
        <a:xfrm>
          <a:off x="0" y="0"/>
          <a:ext cx="0" cy="0"/>
          <a:chOff x="0" y="0"/>
          <a:chExt cx="0" cy="0"/>
        </a:xfrm>
      </p:grpSpPr>
      <p:sp>
        <p:nvSpPr>
          <p:cNvPr id="381" name="Google Shape;381;p56"/>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The </a:t>
            </a:r>
            <a:r>
              <a:rPr lang="en">
                <a:solidFill>
                  <a:srgbClr val="0B5394"/>
                </a:solidFill>
              </a:rPr>
              <a:t>physiology</a:t>
            </a:r>
            <a:r>
              <a:rPr lang="en">
                <a:solidFill>
                  <a:srgbClr val="0B5394"/>
                </a:solidFill>
              </a:rPr>
              <a:t> of the effort</a:t>
            </a:r>
            <a:endParaRPr>
              <a:solidFill>
                <a:srgbClr val="0B539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85" name="Shape 385"/>
        <p:cNvGrpSpPr/>
        <p:nvPr/>
      </p:nvGrpSpPr>
      <p:grpSpPr>
        <a:xfrm>
          <a:off x="0" y="0"/>
          <a:ext cx="0" cy="0"/>
          <a:chOff x="0" y="0"/>
          <a:chExt cx="0" cy="0"/>
        </a:xfrm>
      </p:grpSpPr>
      <p:sp>
        <p:nvSpPr>
          <p:cNvPr id="386" name="Google Shape;386;p57"/>
          <p:cNvSpPr txBox="1"/>
          <p:nvPr>
            <p:ph type="title"/>
          </p:nvPr>
        </p:nvSpPr>
        <p:spPr>
          <a:xfrm>
            <a:off x="1172350" y="201225"/>
            <a:ext cx="66810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B5394"/>
                </a:solidFill>
                <a:latin typeface="Arial"/>
                <a:ea typeface="Arial"/>
                <a:cs typeface="Arial"/>
                <a:sym typeface="Arial"/>
              </a:rPr>
              <a:t>Energy</a:t>
            </a:r>
            <a:r>
              <a:rPr lang="en" sz="2400">
                <a:solidFill>
                  <a:srgbClr val="0B5394"/>
                </a:solidFill>
                <a:latin typeface="Arial"/>
                <a:ea typeface="Arial"/>
                <a:cs typeface="Arial"/>
                <a:sym typeface="Arial"/>
              </a:rPr>
              <a:t> sources in downhill skiing</a:t>
            </a:r>
            <a:endParaRPr sz="2400">
              <a:solidFill>
                <a:srgbClr val="0B5394"/>
              </a:solidFill>
              <a:latin typeface="Arial"/>
              <a:ea typeface="Arial"/>
              <a:cs typeface="Arial"/>
              <a:sym typeface="Arial"/>
            </a:endParaRPr>
          </a:p>
        </p:txBody>
      </p:sp>
      <p:sp>
        <p:nvSpPr>
          <p:cNvPr id="387" name="Google Shape;387;p57"/>
          <p:cNvSpPr txBox="1"/>
          <p:nvPr>
            <p:ph type="title"/>
          </p:nvPr>
        </p:nvSpPr>
        <p:spPr>
          <a:xfrm>
            <a:off x="193825" y="449665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0B5394"/>
                </a:solidFill>
                <a:latin typeface="Arial"/>
                <a:ea typeface="Arial"/>
                <a:cs typeface="Arial"/>
                <a:sym typeface="Arial"/>
              </a:rPr>
              <a:t>Source: https://runfaq.com/everything_is_connected</a:t>
            </a:r>
            <a:endParaRPr sz="1500">
              <a:solidFill>
                <a:srgbClr val="0B5394"/>
              </a:solidFill>
              <a:latin typeface="Arial"/>
              <a:ea typeface="Arial"/>
              <a:cs typeface="Arial"/>
              <a:sym typeface="Arial"/>
            </a:endParaRPr>
          </a:p>
        </p:txBody>
      </p:sp>
      <p:pic>
        <p:nvPicPr>
          <p:cNvPr id="388" name="Google Shape;388;p57"/>
          <p:cNvPicPr preferRelativeResize="0"/>
          <p:nvPr/>
        </p:nvPicPr>
        <p:blipFill>
          <a:blip r:embed="rId3">
            <a:alphaModFix/>
          </a:blip>
          <a:stretch>
            <a:fillRect/>
          </a:stretch>
        </p:blipFill>
        <p:spPr>
          <a:xfrm>
            <a:off x="280825" y="968500"/>
            <a:ext cx="5477451" cy="3081050"/>
          </a:xfrm>
          <a:prstGeom prst="rect">
            <a:avLst/>
          </a:prstGeom>
          <a:noFill/>
          <a:ln>
            <a:noFill/>
          </a:ln>
        </p:spPr>
      </p:pic>
      <p:sp>
        <p:nvSpPr>
          <p:cNvPr id="389" name="Google Shape;389;p57"/>
          <p:cNvSpPr txBox="1"/>
          <p:nvPr/>
        </p:nvSpPr>
        <p:spPr>
          <a:xfrm>
            <a:off x="6037350" y="961275"/>
            <a:ext cx="2816400" cy="30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B5394"/>
                </a:solidFill>
              </a:rPr>
              <a:t>How do our cells get energy?</a:t>
            </a:r>
            <a:endParaRPr b="1">
              <a:solidFill>
                <a:srgbClr val="0B5394"/>
              </a:solidFill>
            </a:endParaRPr>
          </a:p>
          <a:p>
            <a:pPr indent="0" lvl="0" marL="0" rtl="0" algn="l">
              <a:spcBef>
                <a:spcPts val="0"/>
              </a:spcBef>
              <a:spcAft>
                <a:spcPts val="0"/>
              </a:spcAft>
              <a:buNone/>
            </a:pPr>
            <a:r>
              <a:rPr lang="en">
                <a:solidFill>
                  <a:srgbClr val="0B5394"/>
                </a:solidFill>
              </a:rPr>
              <a:t>Our body consists of trillions of cells, and each one generates energy in the same way: </a:t>
            </a:r>
            <a:endParaRPr>
              <a:solidFill>
                <a:srgbClr val="0B5394"/>
              </a:solidFill>
            </a:endParaRPr>
          </a:p>
          <a:p>
            <a:pPr indent="0" lvl="0" marL="0" rtl="0" algn="l">
              <a:spcBef>
                <a:spcPts val="0"/>
              </a:spcBef>
              <a:spcAft>
                <a:spcPts val="0"/>
              </a:spcAft>
              <a:buNone/>
            </a:pPr>
            <a:r>
              <a:rPr lang="en">
                <a:solidFill>
                  <a:srgbClr val="0B5394"/>
                </a:solidFill>
              </a:rPr>
              <a:t>by using </a:t>
            </a:r>
            <a:r>
              <a:rPr b="1" lang="en">
                <a:solidFill>
                  <a:srgbClr val="0B5394"/>
                </a:solidFill>
              </a:rPr>
              <a:t>ATP</a:t>
            </a:r>
            <a:r>
              <a:rPr lang="en">
                <a:solidFill>
                  <a:srgbClr val="0B5394"/>
                </a:solidFill>
              </a:rPr>
              <a:t> (Adenosine Triphosphate). </a:t>
            </a:r>
            <a:endParaRPr>
              <a:solidFill>
                <a:srgbClr val="0B5394"/>
              </a:solidFill>
            </a:endParaRPr>
          </a:p>
          <a:p>
            <a:pPr indent="0" lvl="0" marL="0" rtl="0" algn="l">
              <a:spcBef>
                <a:spcPts val="0"/>
              </a:spcBef>
              <a:spcAft>
                <a:spcPts val="0"/>
              </a:spcAft>
              <a:buNone/>
            </a:pPr>
            <a:r>
              <a:t/>
            </a:r>
            <a:endParaRPr>
              <a:solidFill>
                <a:srgbClr val="0B5394"/>
              </a:solidFill>
            </a:endParaRPr>
          </a:p>
          <a:p>
            <a:pPr indent="0" lvl="0" marL="0" rtl="0" algn="l">
              <a:spcBef>
                <a:spcPts val="0"/>
              </a:spcBef>
              <a:spcAft>
                <a:spcPts val="0"/>
              </a:spcAft>
              <a:buClr>
                <a:schemeClr val="dk1"/>
              </a:buClr>
              <a:buSzPts val="1100"/>
              <a:buFont typeface="Arial"/>
              <a:buNone/>
            </a:pPr>
            <a:r>
              <a:rPr lang="en">
                <a:solidFill>
                  <a:srgbClr val="0B5394"/>
                </a:solidFill>
              </a:rPr>
              <a:t>ATP is a molecule with three phosphate groups. The bonds between these groups store significant energy. When one phosphate group is ripped off, it releases energy for the cell to use.</a:t>
            </a:r>
            <a:endParaRPr>
              <a:solidFill>
                <a:srgbClr val="0B5394"/>
              </a:solidFill>
            </a:endParaRPr>
          </a:p>
          <a:p>
            <a:pPr indent="0" lvl="0" marL="0" rtl="0" algn="l">
              <a:spcBef>
                <a:spcPts val="0"/>
              </a:spcBef>
              <a:spcAft>
                <a:spcPts val="0"/>
              </a:spcAft>
              <a:buNone/>
            </a:pPr>
            <a:r>
              <a:t/>
            </a:r>
            <a:endParaRPr>
              <a:solidFill>
                <a:srgbClr val="0B5394"/>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393" name="Shape 393"/>
        <p:cNvGrpSpPr/>
        <p:nvPr/>
      </p:nvGrpSpPr>
      <p:grpSpPr>
        <a:xfrm>
          <a:off x="0" y="0"/>
          <a:ext cx="0" cy="0"/>
          <a:chOff x="0" y="0"/>
          <a:chExt cx="0" cy="0"/>
        </a:xfrm>
      </p:grpSpPr>
      <p:sp>
        <p:nvSpPr>
          <p:cNvPr id="394" name="Google Shape;394;p58"/>
          <p:cNvSpPr txBox="1"/>
          <p:nvPr>
            <p:ph type="title"/>
          </p:nvPr>
        </p:nvSpPr>
        <p:spPr>
          <a:xfrm>
            <a:off x="1172350" y="201225"/>
            <a:ext cx="66810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B5394"/>
                </a:solidFill>
                <a:latin typeface="Arial"/>
                <a:ea typeface="Arial"/>
                <a:cs typeface="Arial"/>
                <a:sym typeface="Arial"/>
              </a:rPr>
              <a:t>Energy sources in downhill skiing</a:t>
            </a:r>
            <a:endParaRPr sz="2400">
              <a:solidFill>
                <a:srgbClr val="0B5394"/>
              </a:solidFill>
              <a:latin typeface="Arial"/>
              <a:ea typeface="Arial"/>
              <a:cs typeface="Arial"/>
              <a:sym typeface="Arial"/>
            </a:endParaRPr>
          </a:p>
        </p:txBody>
      </p:sp>
      <p:sp>
        <p:nvSpPr>
          <p:cNvPr id="395" name="Google Shape;395;p58"/>
          <p:cNvSpPr txBox="1"/>
          <p:nvPr>
            <p:ph type="title"/>
          </p:nvPr>
        </p:nvSpPr>
        <p:spPr>
          <a:xfrm>
            <a:off x="193825" y="449665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0B5394"/>
                </a:solidFill>
                <a:latin typeface="Arial"/>
                <a:ea typeface="Arial"/>
                <a:cs typeface="Arial"/>
                <a:sym typeface="Arial"/>
              </a:rPr>
              <a:t>Source: https://runfaq.com/everything_is_connected</a:t>
            </a:r>
            <a:endParaRPr sz="1500">
              <a:solidFill>
                <a:srgbClr val="0B5394"/>
              </a:solidFill>
              <a:latin typeface="Arial"/>
              <a:ea typeface="Arial"/>
              <a:cs typeface="Arial"/>
              <a:sym typeface="Arial"/>
            </a:endParaRPr>
          </a:p>
        </p:txBody>
      </p:sp>
      <p:sp>
        <p:nvSpPr>
          <p:cNvPr id="396" name="Google Shape;396;p58"/>
          <p:cNvSpPr txBox="1"/>
          <p:nvPr/>
        </p:nvSpPr>
        <p:spPr>
          <a:xfrm>
            <a:off x="6037350" y="961275"/>
            <a:ext cx="3001200" cy="3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0B5394"/>
                </a:solidFill>
              </a:rPr>
              <a:t>Where do our cells get ATP?</a:t>
            </a:r>
            <a:endParaRPr b="1" sz="1600">
              <a:solidFill>
                <a:srgbClr val="0B5394"/>
              </a:solidFill>
            </a:endParaRPr>
          </a:p>
          <a:p>
            <a:pPr indent="0" lvl="0" marL="0" rtl="0" algn="l">
              <a:spcBef>
                <a:spcPts val="0"/>
              </a:spcBef>
              <a:spcAft>
                <a:spcPts val="0"/>
              </a:spcAft>
              <a:buClr>
                <a:schemeClr val="dk1"/>
              </a:buClr>
              <a:buSzPts val="1100"/>
              <a:buFont typeface="Arial"/>
              <a:buNone/>
            </a:pPr>
            <a:r>
              <a:t/>
            </a:r>
            <a:endParaRPr sz="1600">
              <a:solidFill>
                <a:srgbClr val="0B5394"/>
              </a:solidFill>
            </a:endParaRPr>
          </a:p>
          <a:p>
            <a:pPr indent="0" lvl="0" marL="0" rtl="0" algn="l">
              <a:spcBef>
                <a:spcPts val="0"/>
              </a:spcBef>
              <a:spcAft>
                <a:spcPts val="0"/>
              </a:spcAft>
              <a:buNone/>
            </a:pPr>
            <a:r>
              <a:rPr lang="en" sz="1600">
                <a:solidFill>
                  <a:srgbClr val="0B5394"/>
                </a:solidFill>
              </a:rPr>
              <a:t>The body has over 20 different ways to create ATP.</a:t>
            </a:r>
            <a:endParaRPr sz="1600">
              <a:solidFill>
                <a:srgbClr val="0B5394"/>
              </a:solidFill>
            </a:endParaRPr>
          </a:p>
          <a:p>
            <a:pPr indent="0" lvl="0" marL="0" rtl="0" algn="l">
              <a:spcBef>
                <a:spcPts val="0"/>
              </a:spcBef>
              <a:spcAft>
                <a:spcPts val="0"/>
              </a:spcAft>
              <a:buNone/>
            </a:pPr>
            <a:r>
              <a:t/>
            </a:r>
            <a:endParaRPr sz="1600">
              <a:solidFill>
                <a:srgbClr val="0B5394"/>
              </a:solidFill>
            </a:endParaRPr>
          </a:p>
          <a:p>
            <a:pPr indent="0" lvl="0" marL="0" rtl="0" algn="l">
              <a:lnSpc>
                <a:spcPct val="150000"/>
              </a:lnSpc>
              <a:spcBef>
                <a:spcPts val="0"/>
              </a:spcBef>
              <a:spcAft>
                <a:spcPts val="0"/>
              </a:spcAft>
              <a:buClr>
                <a:schemeClr val="dk1"/>
              </a:buClr>
              <a:buSzPts val="1100"/>
              <a:buFont typeface="Arial"/>
              <a:buNone/>
            </a:pPr>
            <a:r>
              <a:rPr b="1" lang="en" sz="1600">
                <a:solidFill>
                  <a:srgbClr val="0B5394"/>
                </a:solidFill>
              </a:rPr>
              <a:t>The four main pathways are:</a:t>
            </a:r>
            <a:endParaRPr b="1" sz="1600">
              <a:solidFill>
                <a:srgbClr val="0B5394"/>
              </a:solidFill>
            </a:endParaRPr>
          </a:p>
          <a:p>
            <a:pPr indent="-330200" lvl="0" marL="457200" rtl="0" algn="l">
              <a:lnSpc>
                <a:spcPct val="150000"/>
              </a:lnSpc>
              <a:spcBef>
                <a:spcPts val="0"/>
              </a:spcBef>
              <a:spcAft>
                <a:spcPts val="0"/>
              </a:spcAft>
              <a:buClr>
                <a:srgbClr val="0B5394"/>
              </a:buClr>
              <a:buSzPts val="1600"/>
              <a:buAutoNum type="arabicPeriod"/>
            </a:pPr>
            <a:r>
              <a:rPr b="1" lang="en" sz="1600">
                <a:solidFill>
                  <a:srgbClr val="0B5394"/>
                </a:solidFill>
              </a:rPr>
              <a:t>Creatine Phosphate System</a:t>
            </a:r>
            <a:endParaRPr b="1" sz="1600">
              <a:solidFill>
                <a:srgbClr val="0B5394"/>
              </a:solidFill>
            </a:endParaRPr>
          </a:p>
          <a:p>
            <a:pPr indent="-330200" lvl="0" marL="457200" rtl="0" algn="l">
              <a:lnSpc>
                <a:spcPct val="150000"/>
              </a:lnSpc>
              <a:spcBef>
                <a:spcPts val="0"/>
              </a:spcBef>
              <a:spcAft>
                <a:spcPts val="0"/>
              </a:spcAft>
              <a:buClr>
                <a:srgbClr val="0B5394"/>
              </a:buClr>
              <a:buSzPts val="1600"/>
              <a:buAutoNum type="arabicPeriod"/>
            </a:pPr>
            <a:r>
              <a:rPr b="1" lang="en" sz="1600">
                <a:solidFill>
                  <a:srgbClr val="0B5394"/>
                </a:solidFill>
              </a:rPr>
              <a:t>Glycolysis</a:t>
            </a:r>
            <a:endParaRPr b="1" sz="1600">
              <a:solidFill>
                <a:srgbClr val="0B5394"/>
              </a:solidFill>
            </a:endParaRPr>
          </a:p>
          <a:p>
            <a:pPr indent="-330200" lvl="0" marL="457200" rtl="0" algn="l">
              <a:lnSpc>
                <a:spcPct val="150000"/>
              </a:lnSpc>
              <a:spcBef>
                <a:spcPts val="0"/>
              </a:spcBef>
              <a:spcAft>
                <a:spcPts val="0"/>
              </a:spcAft>
              <a:buClr>
                <a:srgbClr val="0B5394"/>
              </a:buClr>
              <a:buSzPts val="1600"/>
              <a:buAutoNum type="arabicPeriod"/>
            </a:pPr>
            <a:r>
              <a:rPr b="1" lang="en" sz="1600">
                <a:solidFill>
                  <a:srgbClr val="0B5394"/>
                </a:solidFill>
              </a:rPr>
              <a:t>Aerobic Respiration</a:t>
            </a:r>
            <a:endParaRPr b="1" sz="1600">
              <a:solidFill>
                <a:srgbClr val="0B5394"/>
              </a:solidFill>
            </a:endParaRPr>
          </a:p>
          <a:p>
            <a:pPr indent="-330200" lvl="0" marL="457200" rtl="0" algn="l">
              <a:lnSpc>
                <a:spcPct val="150000"/>
              </a:lnSpc>
              <a:spcBef>
                <a:spcPts val="0"/>
              </a:spcBef>
              <a:spcAft>
                <a:spcPts val="0"/>
              </a:spcAft>
              <a:buClr>
                <a:srgbClr val="0B5394"/>
              </a:buClr>
              <a:buSzPts val="1600"/>
              <a:buAutoNum type="arabicPeriod"/>
            </a:pPr>
            <a:r>
              <a:rPr b="1" lang="en" sz="1600">
                <a:solidFill>
                  <a:srgbClr val="0B5394"/>
                </a:solidFill>
              </a:rPr>
              <a:t>Fatty Acid Oxidation</a:t>
            </a:r>
            <a:endParaRPr b="1" sz="1600">
              <a:solidFill>
                <a:srgbClr val="0B5394"/>
              </a:solidFill>
            </a:endParaRPr>
          </a:p>
          <a:p>
            <a:pPr indent="0" lvl="0" marL="0" rtl="0" algn="l">
              <a:spcBef>
                <a:spcPts val="0"/>
              </a:spcBef>
              <a:spcAft>
                <a:spcPts val="0"/>
              </a:spcAft>
              <a:buNone/>
            </a:pPr>
            <a:r>
              <a:t/>
            </a:r>
            <a:endParaRPr>
              <a:solidFill>
                <a:srgbClr val="0B5394"/>
              </a:solidFill>
            </a:endParaRPr>
          </a:p>
        </p:txBody>
      </p:sp>
      <p:pic>
        <p:nvPicPr>
          <p:cNvPr id="397" name="Google Shape;397;p58"/>
          <p:cNvPicPr preferRelativeResize="0"/>
          <p:nvPr/>
        </p:nvPicPr>
        <p:blipFill>
          <a:blip r:embed="rId3">
            <a:alphaModFix/>
          </a:blip>
          <a:stretch>
            <a:fillRect/>
          </a:stretch>
        </p:blipFill>
        <p:spPr>
          <a:xfrm>
            <a:off x="193825" y="830838"/>
            <a:ext cx="5623975" cy="36232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01" name="Shape 401"/>
        <p:cNvGrpSpPr/>
        <p:nvPr/>
      </p:nvGrpSpPr>
      <p:grpSpPr>
        <a:xfrm>
          <a:off x="0" y="0"/>
          <a:ext cx="0" cy="0"/>
          <a:chOff x="0" y="0"/>
          <a:chExt cx="0" cy="0"/>
        </a:xfrm>
      </p:grpSpPr>
      <p:sp>
        <p:nvSpPr>
          <p:cNvPr id="402" name="Google Shape;402;p59"/>
          <p:cNvSpPr txBox="1"/>
          <p:nvPr>
            <p:ph type="title"/>
          </p:nvPr>
        </p:nvSpPr>
        <p:spPr>
          <a:xfrm>
            <a:off x="1172350" y="201225"/>
            <a:ext cx="66810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B5394"/>
                </a:solidFill>
                <a:latin typeface="Arial"/>
                <a:ea typeface="Arial"/>
                <a:cs typeface="Arial"/>
                <a:sym typeface="Arial"/>
              </a:rPr>
              <a:t>Energy sources in downhill skiing</a:t>
            </a:r>
            <a:endParaRPr sz="2400">
              <a:solidFill>
                <a:srgbClr val="0B5394"/>
              </a:solidFill>
              <a:latin typeface="Arial"/>
              <a:ea typeface="Arial"/>
              <a:cs typeface="Arial"/>
              <a:sym typeface="Arial"/>
            </a:endParaRPr>
          </a:p>
        </p:txBody>
      </p:sp>
      <p:sp>
        <p:nvSpPr>
          <p:cNvPr id="403" name="Google Shape;403;p59"/>
          <p:cNvSpPr txBox="1"/>
          <p:nvPr>
            <p:ph type="title"/>
          </p:nvPr>
        </p:nvSpPr>
        <p:spPr>
          <a:xfrm>
            <a:off x="193825" y="449665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0B5394"/>
                </a:solidFill>
                <a:latin typeface="Arial"/>
                <a:ea typeface="Arial"/>
                <a:cs typeface="Arial"/>
                <a:sym typeface="Arial"/>
              </a:rPr>
              <a:t>Source: https://runfaq.com/everything_is_connected</a:t>
            </a:r>
            <a:endParaRPr sz="1500">
              <a:solidFill>
                <a:srgbClr val="0B5394"/>
              </a:solidFill>
              <a:latin typeface="Arial"/>
              <a:ea typeface="Arial"/>
              <a:cs typeface="Arial"/>
              <a:sym typeface="Arial"/>
            </a:endParaRPr>
          </a:p>
        </p:txBody>
      </p:sp>
      <p:sp>
        <p:nvSpPr>
          <p:cNvPr id="404" name="Google Shape;404;p59"/>
          <p:cNvSpPr txBox="1"/>
          <p:nvPr/>
        </p:nvSpPr>
        <p:spPr>
          <a:xfrm>
            <a:off x="6037350" y="961275"/>
            <a:ext cx="3001200" cy="3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50">
                <a:solidFill>
                  <a:srgbClr val="0B5394"/>
                </a:solidFill>
              </a:rPr>
              <a:t>Limitations</a:t>
            </a:r>
            <a:endParaRPr b="1" sz="1350">
              <a:solidFill>
                <a:srgbClr val="0B5394"/>
              </a:solidFill>
            </a:endParaRPr>
          </a:p>
          <a:p>
            <a:pPr indent="0" lvl="0" marL="0" rtl="0" algn="l">
              <a:spcBef>
                <a:spcPts val="0"/>
              </a:spcBef>
              <a:spcAft>
                <a:spcPts val="0"/>
              </a:spcAft>
              <a:buNone/>
            </a:pPr>
            <a:r>
              <a:rPr lang="en" sz="1350">
                <a:solidFill>
                  <a:srgbClr val="0B5394"/>
                </a:solidFill>
              </a:rPr>
              <a:t>We have four sources of ATP. </a:t>
            </a:r>
            <a:endParaRPr sz="1350">
              <a:solidFill>
                <a:srgbClr val="0B5394"/>
              </a:solidFill>
            </a:endParaRPr>
          </a:p>
          <a:p>
            <a:pPr indent="0" lvl="0" marL="0" rtl="0" algn="l">
              <a:spcBef>
                <a:spcPts val="0"/>
              </a:spcBef>
              <a:spcAft>
                <a:spcPts val="0"/>
              </a:spcAft>
              <a:buNone/>
            </a:pPr>
            <a:r>
              <a:rPr lang="en" sz="1350">
                <a:solidFill>
                  <a:srgbClr val="0B5394"/>
                </a:solidFill>
              </a:rPr>
              <a:t>The main limitation for two of them is oxygen — without it, they won’t function. </a:t>
            </a:r>
            <a:endParaRPr sz="1350">
              <a:solidFill>
                <a:srgbClr val="0B5394"/>
              </a:solidFill>
            </a:endParaRPr>
          </a:p>
          <a:p>
            <a:pPr indent="0" lvl="0" marL="0" rtl="0" algn="l">
              <a:spcBef>
                <a:spcPts val="0"/>
              </a:spcBef>
              <a:spcAft>
                <a:spcPts val="0"/>
              </a:spcAft>
              <a:buNone/>
            </a:pPr>
            <a:r>
              <a:rPr lang="en" sz="1350">
                <a:solidFill>
                  <a:srgbClr val="0B5394"/>
                </a:solidFill>
              </a:rPr>
              <a:t>The limitation of the Creatine Phosphate System is that there is only a small amount of Creatine Phosphate available in the body, so it doesn’t last long. </a:t>
            </a:r>
            <a:endParaRPr sz="1350">
              <a:solidFill>
                <a:srgbClr val="0B5394"/>
              </a:solidFill>
            </a:endParaRPr>
          </a:p>
          <a:p>
            <a:pPr indent="0" lvl="0" marL="0" rtl="0" algn="l">
              <a:spcBef>
                <a:spcPts val="0"/>
              </a:spcBef>
              <a:spcAft>
                <a:spcPts val="0"/>
              </a:spcAft>
              <a:buNone/>
            </a:pPr>
            <a:r>
              <a:rPr lang="en" sz="1350">
                <a:solidFill>
                  <a:srgbClr val="0B5394"/>
                </a:solidFill>
              </a:rPr>
              <a:t>As for Glycolysis, its limitation is it produces a large number of protons, which make the environment more acidic and therefore, it also can not last long if we use it on a maximum capacity.</a:t>
            </a:r>
            <a:endParaRPr b="1" sz="1600">
              <a:solidFill>
                <a:srgbClr val="0B5394"/>
              </a:solidFill>
            </a:endParaRPr>
          </a:p>
        </p:txBody>
      </p:sp>
      <p:pic>
        <p:nvPicPr>
          <p:cNvPr id="405" name="Google Shape;405;p59"/>
          <p:cNvPicPr preferRelativeResize="0"/>
          <p:nvPr/>
        </p:nvPicPr>
        <p:blipFill>
          <a:blip r:embed="rId3">
            <a:alphaModFix/>
          </a:blip>
          <a:stretch>
            <a:fillRect/>
          </a:stretch>
        </p:blipFill>
        <p:spPr>
          <a:xfrm>
            <a:off x="152400" y="940725"/>
            <a:ext cx="5884949" cy="35415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11" name="Shape 211"/>
        <p:cNvGrpSpPr/>
        <p:nvPr/>
      </p:nvGrpSpPr>
      <p:grpSpPr>
        <a:xfrm>
          <a:off x="0" y="0"/>
          <a:ext cx="0" cy="0"/>
          <a:chOff x="0" y="0"/>
          <a:chExt cx="0" cy="0"/>
        </a:xfrm>
      </p:grpSpPr>
      <p:sp>
        <p:nvSpPr>
          <p:cNvPr id="212" name="Google Shape;212;p33"/>
          <p:cNvSpPr txBox="1"/>
          <p:nvPr/>
        </p:nvSpPr>
        <p:spPr>
          <a:xfrm>
            <a:off x="133575" y="201200"/>
            <a:ext cx="4438500" cy="216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0B5394"/>
                </a:solidFill>
              </a:rPr>
              <a:t>The </a:t>
            </a:r>
            <a:r>
              <a:rPr b="1" lang="en" sz="2400">
                <a:solidFill>
                  <a:srgbClr val="0B5394"/>
                </a:solidFill>
              </a:rPr>
              <a:t>interdisciplinary</a:t>
            </a:r>
            <a:endParaRPr b="1" sz="2400">
              <a:solidFill>
                <a:srgbClr val="0B5394"/>
              </a:solidFill>
            </a:endParaRPr>
          </a:p>
          <a:p>
            <a:pPr indent="0" lvl="0" marL="0" rtl="0" algn="l">
              <a:lnSpc>
                <a:spcPct val="115000"/>
              </a:lnSpc>
              <a:spcBef>
                <a:spcPts val="0"/>
              </a:spcBef>
              <a:spcAft>
                <a:spcPts val="0"/>
              </a:spcAft>
              <a:buNone/>
            </a:pPr>
            <a:r>
              <a:rPr b="1" lang="en" sz="3900">
                <a:solidFill>
                  <a:srgbClr val="0B5394"/>
                </a:solidFill>
              </a:rPr>
              <a:t>crash course</a:t>
            </a:r>
            <a:r>
              <a:rPr b="1" lang="en" sz="4500">
                <a:solidFill>
                  <a:srgbClr val="0B5394"/>
                </a:solidFill>
              </a:rPr>
              <a:t> </a:t>
            </a:r>
            <a:endParaRPr b="1" sz="4500">
              <a:solidFill>
                <a:srgbClr val="0B5394"/>
              </a:solidFill>
            </a:endParaRPr>
          </a:p>
          <a:p>
            <a:pPr indent="0" lvl="0" marL="0" rtl="0" algn="l">
              <a:lnSpc>
                <a:spcPct val="115000"/>
              </a:lnSpc>
              <a:spcBef>
                <a:spcPts val="0"/>
              </a:spcBef>
              <a:spcAft>
                <a:spcPts val="0"/>
              </a:spcAft>
              <a:buClr>
                <a:schemeClr val="dk1"/>
              </a:buClr>
              <a:buSzPts val="1100"/>
              <a:buFont typeface="Arial"/>
              <a:buNone/>
            </a:pPr>
            <a:r>
              <a:rPr b="1" lang="en" sz="3500">
                <a:solidFill>
                  <a:srgbClr val="0B5394"/>
                </a:solidFill>
              </a:rPr>
              <a:t>on the alpine skiing</a:t>
            </a:r>
            <a:endParaRPr b="1" sz="1200">
              <a:solidFill>
                <a:srgbClr val="0B5394"/>
              </a:solidFill>
              <a:latin typeface="Red Hat Display"/>
              <a:ea typeface="Red Hat Display"/>
              <a:cs typeface="Red Hat Display"/>
              <a:sym typeface="Red Hat Display"/>
            </a:endParaRPr>
          </a:p>
          <a:p>
            <a:pPr indent="0" lvl="0" marL="0" rtl="0" algn="l">
              <a:spcBef>
                <a:spcPts val="0"/>
              </a:spcBef>
              <a:spcAft>
                <a:spcPts val="0"/>
              </a:spcAft>
              <a:buNone/>
            </a:pPr>
            <a:r>
              <a:t/>
            </a:r>
            <a:endParaRPr b="1" sz="12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b="1" sz="2400">
              <a:solidFill>
                <a:schemeClr val="lt1"/>
              </a:solidFill>
              <a:latin typeface="Red Hat Display"/>
              <a:ea typeface="Red Hat Display"/>
              <a:cs typeface="Red Hat Display"/>
              <a:sym typeface="Red Hat Display"/>
            </a:endParaRPr>
          </a:p>
        </p:txBody>
      </p:sp>
      <p:pic>
        <p:nvPicPr>
          <p:cNvPr id="213" name="Google Shape;213;p33"/>
          <p:cNvPicPr preferRelativeResize="0"/>
          <p:nvPr/>
        </p:nvPicPr>
        <p:blipFill>
          <a:blip r:embed="rId3">
            <a:alphaModFix/>
          </a:blip>
          <a:stretch>
            <a:fillRect/>
          </a:stretch>
        </p:blipFill>
        <p:spPr>
          <a:xfrm>
            <a:off x="4866537" y="250901"/>
            <a:ext cx="3451512" cy="2067800"/>
          </a:xfrm>
          <a:prstGeom prst="rect">
            <a:avLst/>
          </a:prstGeom>
          <a:noFill/>
          <a:ln>
            <a:noFill/>
          </a:ln>
        </p:spPr>
      </p:pic>
      <p:pic>
        <p:nvPicPr>
          <p:cNvPr id="214" name="Google Shape;214;p33"/>
          <p:cNvPicPr preferRelativeResize="0"/>
          <p:nvPr/>
        </p:nvPicPr>
        <p:blipFill>
          <a:blip r:embed="rId4">
            <a:alphaModFix/>
          </a:blip>
          <a:stretch>
            <a:fillRect/>
          </a:stretch>
        </p:blipFill>
        <p:spPr>
          <a:xfrm>
            <a:off x="4927100" y="2639200"/>
            <a:ext cx="3501850" cy="2067800"/>
          </a:xfrm>
          <a:prstGeom prst="rect">
            <a:avLst/>
          </a:prstGeom>
          <a:noFill/>
          <a:ln>
            <a:noFill/>
          </a:ln>
        </p:spPr>
      </p:pic>
      <p:pic>
        <p:nvPicPr>
          <p:cNvPr id="215" name="Google Shape;215;p33"/>
          <p:cNvPicPr preferRelativeResize="0"/>
          <p:nvPr/>
        </p:nvPicPr>
        <p:blipFill>
          <a:blip r:embed="rId5">
            <a:alphaModFix/>
          </a:blip>
          <a:stretch>
            <a:fillRect/>
          </a:stretch>
        </p:blipFill>
        <p:spPr>
          <a:xfrm>
            <a:off x="395250" y="2630500"/>
            <a:ext cx="3501842" cy="2167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09" name="Shape 409"/>
        <p:cNvGrpSpPr/>
        <p:nvPr/>
      </p:nvGrpSpPr>
      <p:grpSpPr>
        <a:xfrm>
          <a:off x="0" y="0"/>
          <a:ext cx="0" cy="0"/>
          <a:chOff x="0" y="0"/>
          <a:chExt cx="0" cy="0"/>
        </a:xfrm>
      </p:grpSpPr>
      <p:sp>
        <p:nvSpPr>
          <p:cNvPr id="410" name="Google Shape;410;p60"/>
          <p:cNvSpPr txBox="1"/>
          <p:nvPr>
            <p:ph type="title"/>
          </p:nvPr>
        </p:nvSpPr>
        <p:spPr>
          <a:xfrm>
            <a:off x="269800" y="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0B5394"/>
                </a:solidFill>
                <a:latin typeface="Arial"/>
                <a:ea typeface="Arial"/>
                <a:cs typeface="Arial"/>
                <a:sym typeface="Arial"/>
              </a:rPr>
              <a:t>The graph of the maximum possible power output over time</a:t>
            </a:r>
            <a:endParaRPr sz="2200">
              <a:solidFill>
                <a:srgbClr val="0B5394"/>
              </a:solidFill>
              <a:latin typeface="Arial"/>
              <a:ea typeface="Arial"/>
              <a:cs typeface="Arial"/>
              <a:sym typeface="Arial"/>
            </a:endParaRPr>
          </a:p>
        </p:txBody>
      </p:sp>
      <p:pic>
        <p:nvPicPr>
          <p:cNvPr id="411" name="Google Shape;411;p60"/>
          <p:cNvPicPr preferRelativeResize="0"/>
          <p:nvPr/>
        </p:nvPicPr>
        <p:blipFill>
          <a:blip r:embed="rId3">
            <a:alphaModFix/>
          </a:blip>
          <a:stretch>
            <a:fillRect/>
          </a:stretch>
        </p:blipFill>
        <p:spPr>
          <a:xfrm>
            <a:off x="269801" y="504576"/>
            <a:ext cx="6886026" cy="3873375"/>
          </a:xfrm>
          <a:prstGeom prst="rect">
            <a:avLst/>
          </a:prstGeom>
          <a:noFill/>
          <a:ln>
            <a:noFill/>
          </a:ln>
        </p:spPr>
      </p:pic>
      <p:sp>
        <p:nvSpPr>
          <p:cNvPr id="412" name="Google Shape;412;p60"/>
          <p:cNvSpPr txBox="1"/>
          <p:nvPr>
            <p:ph type="title"/>
          </p:nvPr>
        </p:nvSpPr>
        <p:spPr>
          <a:xfrm>
            <a:off x="150325" y="45564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0B5394"/>
                </a:solidFill>
                <a:latin typeface="Arial"/>
                <a:ea typeface="Arial"/>
                <a:cs typeface="Arial"/>
                <a:sym typeface="Arial"/>
              </a:rPr>
              <a:t>Source: https://runfaq.com/everything_is_connected</a:t>
            </a:r>
            <a:endParaRPr sz="1500">
              <a:solidFill>
                <a:srgbClr val="0B5394"/>
              </a:solidFill>
              <a:latin typeface="Arial"/>
              <a:ea typeface="Arial"/>
              <a:cs typeface="Arial"/>
              <a:sym typeface="Arial"/>
            </a:endParaRPr>
          </a:p>
        </p:txBody>
      </p:sp>
      <p:sp>
        <p:nvSpPr>
          <p:cNvPr id="413" name="Google Shape;413;p60"/>
          <p:cNvSpPr txBox="1"/>
          <p:nvPr/>
        </p:nvSpPr>
        <p:spPr>
          <a:xfrm>
            <a:off x="7211775" y="614863"/>
            <a:ext cx="1707300" cy="3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0B5394"/>
                </a:solidFill>
              </a:rPr>
              <a:t>The graph shows the relationship between the power we can achieve during an exercise and the duration of the exercise.</a:t>
            </a:r>
            <a:endParaRPr sz="1350">
              <a:solidFill>
                <a:srgbClr val="0B5394"/>
              </a:solidFill>
            </a:endParaRPr>
          </a:p>
          <a:p>
            <a:pPr indent="0" lvl="0" marL="0" rtl="0" algn="l">
              <a:spcBef>
                <a:spcPts val="0"/>
              </a:spcBef>
              <a:spcAft>
                <a:spcPts val="0"/>
              </a:spcAft>
              <a:buNone/>
            </a:pPr>
            <a:r>
              <a:t/>
            </a:r>
            <a:endParaRPr sz="1350">
              <a:solidFill>
                <a:srgbClr val="0B5394"/>
              </a:solidFill>
            </a:endParaRPr>
          </a:p>
          <a:p>
            <a:pPr indent="0" lvl="0" marL="0" rtl="0" algn="l">
              <a:spcBef>
                <a:spcPts val="0"/>
              </a:spcBef>
              <a:spcAft>
                <a:spcPts val="0"/>
              </a:spcAft>
              <a:buNone/>
            </a:pPr>
            <a:r>
              <a:t/>
            </a:r>
            <a:endParaRPr sz="1350">
              <a:solidFill>
                <a:srgbClr val="0B5394"/>
              </a:solidFill>
            </a:endParaRPr>
          </a:p>
          <a:p>
            <a:pPr indent="0" lvl="0" marL="0" rtl="0" algn="l">
              <a:spcBef>
                <a:spcPts val="0"/>
              </a:spcBef>
              <a:spcAft>
                <a:spcPts val="0"/>
              </a:spcAft>
              <a:buNone/>
            </a:pPr>
            <a:r>
              <a:rPr lang="en" sz="1350">
                <a:solidFill>
                  <a:srgbClr val="0B5394"/>
                </a:solidFill>
              </a:rPr>
              <a:t>Worth noting, that this graph is only about maximum effort. </a:t>
            </a:r>
            <a:endParaRPr sz="1800">
              <a:solidFill>
                <a:srgbClr val="0B5394"/>
              </a:solidFill>
              <a:latin typeface="Red Hat Display"/>
              <a:ea typeface="Red Hat Display"/>
              <a:cs typeface="Red Hat Display"/>
              <a:sym typeface="Red Hat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17" name="Shape 417"/>
        <p:cNvGrpSpPr/>
        <p:nvPr/>
      </p:nvGrpSpPr>
      <p:grpSpPr>
        <a:xfrm>
          <a:off x="0" y="0"/>
          <a:ext cx="0" cy="0"/>
          <a:chOff x="0" y="0"/>
          <a:chExt cx="0" cy="0"/>
        </a:xfrm>
      </p:grpSpPr>
      <p:sp>
        <p:nvSpPr>
          <p:cNvPr id="418" name="Google Shape;418;p61"/>
          <p:cNvSpPr txBox="1"/>
          <p:nvPr>
            <p:ph type="title"/>
          </p:nvPr>
        </p:nvSpPr>
        <p:spPr>
          <a:xfrm>
            <a:off x="411150" y="439325"/>
            <a:ext cx="8321700" cy="40125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sz="2400">
              <a:solidFill>
                <a:srgbClr val="0B5394"/>
              </a:solidFill>
            </a:endParaRPr>
          </a:p>
          <a:p>
            <a:pPr indent="0" lvl="0" marL="0" rtl="0" algn="ctr">
              <a:lnSpc>
                <a:spcPct val="150000"/>
              </a:lnSpc>
              <a:spcBef>
                <a:spcPts val="0"/>
              </a:spcBef>
              <a:spcAft>
                <a:spcPts val="0"/>
              </a:spcAft>
              <a:buClr>
                <a:schemeClr val="dk1"/>
              </a:buClr>
              <a:buSzPts val="1100"/>
              <a:buFont typeface="Arial"/>
              <a:buNone/>
            </a:pPr>
            <a:r>
              <a:rPr lang="en" sz="2400">
                <a:solidFill>
                  <a:srgbClr val="0B5394"/>
                </a:solidFill>
              </a:rPr>
              <a:t>What are the alpine skiing disciplines?</a:t>
            </a:r>
            <a:endParaRPr sz="2400">
              <a:solidFill>
                <a:srgbClr val="0B5394"/>
              </a:solidFill>
            </a:endParaRPr>
          </a:p>
          <a:p>
            <a:pPr indent="0" lvl="0" marL="0" rtl="0" algn="ctr">
              <a:lnSpc>
                <a:spcPct val="150000"/>
              </a:lnSpc>
              <a:spcBef>
                <a:spcPts val="0"/>
              </a:spcBef>
              <a:spcAft>
                <a:spcPts val="0"/>
              </a:spcAft>
              <a:buNone/>
            </a:pPr>
            <a:r>
              <a:t/>
            </a:r>
            <a:endParaRPr sz="2400">
              <a:solidFill>
                <a:srgbClr val="0B5394"/>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22" name="Shape 422"/>
        <p:cNvGrpSpPr/>
        <p:nvPr/>
      </p:nvGrpSpPr>
      <p:grpSpPr>
        <a:xfrm>
          <a:off x="0" y="0"/>
          <a:ext cx="0" cy="0"/>
          <a:chOff x="0" y="0"/>
          <a:chExt cx="0" cy="0"/>
        </a:xfrm>
      </p:grpSpPr>
      <p:sp>
        <p:nvSpPr>
          <p:cNvPr id="423" name="Google Shape;423;p62"/>
          <p:cNvSpPr txBox="1"/>
          <p:nvPr>
            <p:ph type="title"/>
          </p:nvPr>
        </p:nvSpPr>
        <p:spPr>
          <a:xfrm>
            <a:off x="606875" y="712325"/>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Ready to hit the slopes?! 😼</a:t>
            </a:r>
            <a:endParaRPr>
              <a:solidFill>
                <a:srgbClr val="0B5394"/>
              </a:solidFill>
            </a:endParaRPr>
          </a:p>
          <a:p>
            <a:pPr indent="0" lvl="0" marL="0" rtl="0" algn="ctr">
              <a:spcBef>
                <a:spcPts val="0"/>
              </a:spcBef>
              <a:spcAft>
                <a:spcPts val="0"/>
              </a:spcAft>
              <a:buNone/>
            </a:pPr>
            <a:r>
              <a:rPr lang="en" sz="2200">
                <a:solidFill>
                  <a:srgbClr val="0B5394"/>
                </a:solidFill>
              </a:rPr>
              <a:t>Winter Olympics 2026</a:t>
            </a:r>
            <a:endParaRPr sz="2200">
              <a:solidFill>
                <a:srgbClr val="0B5394"/>
              </a:solidFill>
            </a:endParaRPr>
          </a:p>
        </p:txBody>
      </p:sp>
      <p:sp>
        <p:nvSpPr>
          <p:cNvPr id="424" name="Google Shape;424;p62"/>
          <p:cNvSpPr txBox="1"/>
          <p:nvPr/>
        </p:nvSpPr>
        <p:spPr>
          <a:xfrm>
            <a:off x="1854150" y="4359425"/>
            <a:ext cx="543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Red Hat Display Black"/>
                <a:ea typeface="Red Hat Display Black"/>
                <a:cs typeface="Red Hat Display Black"/>
                <a:sym typeface="Red Hat Display Black"/>
              </a:rPr>
              <a:t>Fri, Feb 6, 2026 – Sun, Feb 22, 2026</a:t>
            </a:r>
            <a:endParaRPr sz="2400">
              <a:latin typeface="Red Hat Display Black"/>
              <a:ea typeface="Red Hat Display Black"/>
              <a:cs typeface="Red Hat Display Black"/>
              <a:sym typeface="Red Hat Display Black"/>
            </a:endParaRPr>
          </a:p>
        </p:txBody>
      </p:sp>
      <p:pic>
        <p:nvPicPr>
          <p:cNvPr id="425" name="Google Shape;425;p62"/>
          <p:cNvPicPr preferRelativeResize="0"/>
          <p:nvPr/>
        </p:nvPicPr>
        <p:blipFill>
          <a:blip r:embed="rId3">
            <a:alphaModFix/>
          </a:blip>
          <a:stretch>
            <a:fillRect/>
          </a:stretch>
        </p:blipFill>
        <p:spPr>
          <a:xfrm>
            <a:off x="3574975" y="1904813"/>
            <a:ext cx="1907050" cy="2116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29" name="Shape 429"/>
        <p:cNvGrpSpPr/>
        <p:nvPr/>
      </p:nvGrpSpPr>
      <p:grpSpPr>
        <a:xfrm>
          <a:off x="0" y="0"/>
          <a:ext cx="0" cy="0"/>
          <a:chOff x="0" y="0"/>
          <a:chExt cx="0" cy="0"/>
        </a:xfrm>
      </p:grpSpPr>
      <p:sp>
        <p:nvSpPr>
          <p:cNvPr id="430" name="Google Shape;430;p63"/>
          <p:cNvSpPr txBox="1"/>
          <p:nvPr>
            <p:ph type="title"/>
          </p:nvPr>
        </p:nvSpPr>
        <p:spPr>
          <a:xfrm>
            <a:off x="1317938" y="152400"/>
            <a:ext cx="1315800" cy="39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B5394"/>
                </a:solidFill>
              </a:rPr>
              <a:t>Alpine skiing</a:t>
            </a:r>
            <a:endParaRPr sz="1200">
              <a:solidFill>
                <a:srgbClr val="0B5394"/>
              </a:solidFill>
            </a:endParaRPr>
          </a:p>
        </p:txBody>
      </p:sp>
      <p:pic>
        <p:nvPicPr>
          <p:cNvPr id="431" name="Google Shape;431;p63"/>
          <p:cNvPicPr preferRelativeResize="0"/>
          <p:nvPr/>
        </p:nvPicPr>
        <p:blipFill>
          <a:blip r:embed="rId3">
            <a:alphaModFix/>
          </a:blip>
          <a:stretch>
            <a:fillRect/>
          </a:stretch>
        </p:blipFill>
        <p:spPr>
          <a:xfrm>
            <a:off x="161025" y="76300"/>
            <a:ext cx="1091675" cy="1211750"/>
          </a:xfrm>
          <a:prstGeom prst="rect">
            <a:avLst/>
          </a:prstGeom>
          <a:noFill/>
          <a:ln>
            <a:noFill/>
          </a:ln>
        </p:spPr>
      </p:pic>
      <p:pic>
        <p:nvPicPr>
          <p:cNvPr id="432" name="Google Shape;432;p63"/>
          <p:cNvPicPr preferRelativeResize="0"/>
          <p:nvPr/>
        </p:nvPicPr>
        <p:blipFill>
          <a:blip r:embed="rId4">
            <a:alphaModFix/>
          </a:blip>
          <a:stretch>
            <a:fillRect/>
          </a:stretch>
        </p:blipFill>
        <p:spPr>
          <a:xfrm>
            <a:off x="2698975" y="152400"/>
            <a:ext cx="6292624" cy="1747950"/>
          </a:xfrm>
          <a:prstGeom prst="rect">
            <a:avLst/>
          </a:prstGeom>
          <a:noFill/>
          <a:ln>
            <a:noFill/>
          </a:ln>
        </p:spPr>
      </p:pic>
      <p:pic>
        <p:nvPicPr>
          <p:cNvPr id="433" name="Google Shape;433;p63"/>
          <p:cNvPicPr preferRelativeResize="0"/>
          <p:nvPr/>
        </p:nvPicPr>
        <p:blipFill>
          <a:blip r:embed="rId5">
            <a:alphaModFix/>
          </a:blip>
          <a:stretch>
            <a:fillRect/>
          </a:stretch>
        </p:blipFill>
        <p:spPr>
          <a:xfrm>
            <a:off x="0" y="1900350"/>
            <a:ext cx="8465576" cy="3243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37" name="Shape 437"/>
        <p:cNvGrpSpPr/>
        <p:nvPr/>
      </p:nvGrpSpPr>
      <p:grpSpPr>
        <a:xfrm>
          <a:off x="0" y="0"/>
          <a:ext cx="0" cy="0"/>
          <a:chOff x="0" y="0"/>
          <a:chExt cx="0" cy="0"/>
        </a:xfrm>
      </p:grpSpPr>
      <p:sp>
        <p:nvSpPr>
          <p:cNvPr id="438" name="Google Shape;438;p64"/>
          <p:cNvSpPr txBox="1"/>
          <p:nvPr>
            <p:ph type="title"/>
          </p:nvPr>
        </p:nvSpPr>
        <p:spPr>
          <a:xfrm>
            <a:off x="1317959" y="152400"/>
            <a:ext cx="2263200" cy="11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B5394"/>
                </a:solidFill>
              </a:rPr>
              <a:t>Alpine skiing</a:t>
            </a:r>
            <a:endParaRPr sz="2500">
              <a:solidFill>
                <a:srgbClr val="0B5394"/>
              </a:solidFill>
            </a:endParaRPr>
          </a:p>
        </p:txBody>
      </p:sp>
      <p:pic>
        <p:nvPicPr>
          <p:cNvPr id="439" name="Google Shape;439;p64"/>
          <p:cNvPicPr preferRelativeResize="0"/>
          <p:nvPr/>
        </p:nvPicPr>
        <p:blipFill>
          <a:blip r:embed="rId3">
            <a:alphaModFix/>
          </a:blip>
          <a:stretch>
            <a:fillRect/>
          </a:stretch>
        </p:blipFill>
        <p:spPr>
          <a:xfrm>
            <a:off x="161025" y="76300"/>
            <a:ext cx="1091675" cy="1211750"/>
          </a:xfrm>
          <a:prstGeom prst="rect">
            <a:avLst/>
          </a:prstGeom>
          <a:noFill/>
          <a:ln>
            <a:noFill/>
          </a:ln>
        </p:spPr>
      </p:pic>
      <p:pic>
        <p:nvPicPr>
          <p:cNvPr id="440" name="Google Shape;440;p64"/>
          <p:cNvPicPr preferRelativeResize="0"/>
          <p:nvPr/>
        </p:nvPicPr>
        <p:blipFill>
          <a:blip r:embed="rId4">
            <a:alphaModFix/>
          </a:blip>
          <a:stretch>
            <a:fillRect/>
          </a:stretch>
        </p:blipFill>
        <p:spPr>
          <a:xfrm>
            <a:off x="3915950" y="330725"/>
            <a:ext cx="4908476" cy="1659275"/>
          </a:xfrm>
          <a:prstGeom prst="rect">
            <a:avLst/>
          </a:prstGeom>
          <a:noFill/>
          <a:ln>
            <a:noFill/>
          </a:ln>
        </p:spPr>
      </p:pic>
      <p:sp>
        <p:nvSpPr>
          <p:cNvPr id="441" name="Google Shape;441;p64"/>
          <p:cNvSpPr txBox="1"/>
          <p:nvPr/>
        </p:nvSpPr>
        <p:spPr>
          <a:xfrm>
            <a:off x="328400" y="1613725"/>
            <a:ext cx="8068800" cy="33276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500"/>
              </a:spcBef>
              <a:spcAft>
                <a:spcPts val="0"/>
              </a:spcAft>
              <a:buClr>
                <a:schemeClr val="dk1"/>
              </a:buClr>
              <a:buSzPts val="1100"/>
              <a:buFont typeface="Arial"/>
              <a:buNone/>
            </a:pPr>
            <a:r>
              <a:rPr lang="en" sz="1500">
                <a:solidFill>
                  <a:srgbClr val="EEF0FF"/>
                </a:solidFill>
                <a:highlight>
                  <a:srgbClr val="1F1F1F"/>
                </a:highlight>
              </a:rPr>
              <a:t>Competitive Alpine Skiing Disciplines</a:t>
            </a:r>
            <a:endParaRPr sz="1500">
              <a:solidFill>
                <a:srgbClr val="EEF0FF"/>
              </a:solidFill>
              <a:highlight>
                <a:srgbClr val="1F1F1F"/>
              </a:highlight>
            </a:endParaRPr>
          </a:p>
          <a:p>
            <a:pPr indent="0" lvl="0" marL="0" rtl="0" algn="l">
              <a:lnSpc>
                <a:spcPct val="150000"/>
              </a:lnSpc>
              <a:spcBef>
                <a:spcPts val="800"/>
              </a:spcBef>
              <a:spcAft>
                <a:spcPts val="0"/>
              </a:spcAft>
              <a:buClr>
                <a:schemeClr val="dk1"/>
              </a:buClr>
              <a:buSzPts val="1100"/>
              <a:buFont typeface="Arial"/>
              <a:buNone/>
            </a:pPr>
            <a:r>
              <a:rPr lang="en" sz="1200">
                <a:solidFill>
                  <a:srgbClr val="EEF0FF"/>
                </a:solidFill>
                <a:highlight>
                  <a:srgbClr val="1F1F1F"/>
                </a:highlight>
              </a:rPr>
              <a:t>These are time-based events involving racing down a course marked by poles called gates. </a:t>
            </a:r>
            <a:endParaRPr sz="1200">
              <a:solidFill>
                <a:srgbClr val="EEF0FF"/>
              </a:solidFill>
              <a:highlight>
                <a:srgbClr val="1F1F1F"/>
              </a:highlight>
            </a:endParaRPr>
          </a:p>
          <a:p>
            <a:pPr indent="-304800" lvl="0" marL="457200" rtl="0" algn="l">
              <a:lnSpc>
                <a:spcPct val="150000"/>
              </a:lnSpc>
              <a:spcBef>
                <a:spcPts val="800"/>
              </a:spcBef>
              <a:spcAft>
                <a:spcPts val="0"/>
              </a:spcAft>
              <a:buClr>
                <a:srgbClr val="EEF0FF"/>
              </a:buClr>
              <a:buSzPts val="1200"/>
              <a:buChar char="●"/>
            </a:pPr>
            <a:r>
              <a:rPr b="1" lang="en" sz="1200" u="sng">
                <a:solidFill>
                  <a:schemeClr val="hlink"/>
                </a:solidFill>
                <a:highlight>
                  <a:srgbClr val="1F1F1F"/>
                </a:highlight>
                <a:hlinkClick r:id="rId5"/>
              </a:rPr>
              <a:t>Slalom</a:t>
            </a:r>
            <a:r>
              <a:rPr lang="en" sz="1200">
                <a:solidFill>
                  <a:srgbClr val="EEF0FF"/>
                </a:solidFill>
                <a:highlight>
                  <a:srgbClr val="1F1F1F"/>
                </a:highlight>
              </a:rPr>
              <a:t>: The most technical event, featuring short, tight turns through closely spaced gates. </a:t>
            </a:r>
            <a:endParaRPr sz="1200">
              <a:solidFill>
                <a:srgbClr val="EEF0FF"/>
              </a:solidFill>
              <a:highlight>
                <a:srgbClr val="1F1F1F"/>
              </a:highlight>
            </a:endParaRPr>
          </a:p>
          <a:p>
            <a:pPr indent="-304800" lvl="0" marL="457200" rtl="0" algn="l">
              <a:lnSpc>
                <a:spcPct val="150000"/>
              </a:lnSpc>
              <a:spcBef>
                <a:spcPts val="0"/>
              </a:spcBef>
              <a:spcAft>
                <a:spcPts val="0"/>
              </a:spcAft>
              <a:buClr>
                <a:srgbClr val="EEF0FF"/>
              </a:buClr>
              <a:buSzPts val="1200"/>
              <a:buChar char="●"/>
            </a:pPr>
            <a:r>
              <a:rPr b="1" lang="en" sz="1200" u="sng">
                <a:solidFill>
                  <a:schemeClr val="hlink"/>
                </a:solidFill>
                <a:highlight>
                  <a:srgbClr val="1F1F1F"/>
                </a:highlight>
                <a:hlinkClick r:id="rId6"/>
              </a:rPr>
              <a:t>Giant Slalom</a:t>
            </a:r>
            <a:r>
              <a:rPr lang="en" sz="1200">
                <a:solidFill>
                  <a:srgbClr val="EEF0FF"/>
                </a:solidFill>
                <a:highlight>
                  <a:srgbClr val="1F1F1F"/>
                </a:highlight>
              </a:rPr>
              <a:t>: A bigger version of slalom with wider turns and more space between gates. </a:t>
            </a:r>
            <a:endParaRPr sz="1200">
              <a:solidFill>
                <a:srgbClr val="EEF0FF"/>
              </a:solidFill>
              <a:highlight>
                <a:srgbClr val="1F1F1F"/>
              </a:highlight>
            </a:endParaRPr>
          </a:p>
          <a:p>
            <a:pPr indent="-304800" lvl="0" marL="457200" rtl="0" algn="l">
              <a:lnSpc>
                <a:spcPct val="150000"/>
              </a:lnSpc>
              <a:spcBef>
                <a:spcPts val="0"/>
              </a:spcBef>
              <a:spcAft>
                <a:spcPts val="0"/>
              </a:spcAft>
              <a:buClr>
                <a:srgbClr val="EEF0FF"/>
              </a:buClr>
              <a:buSzPts val="1200"/>
              <a:buChar char="●"/>
            </a:pPr>
            <a:r>
              <a:rPr b="1" lang="en" sz="1200" u="sng">
                <a:solidFill>
                  <a:schemeClr val="hlink"/>
                </a:solidFill>
                <a:highlight>
                  <a:srgbClr val="1F1F1F"/>
                </a:highlight>
                <a:hlinkClick r:id="rId7"/>
              </a:rPr>
              <a:t>Super-G</a:t>
            </a:r>
            <a:r>
              <a:rPr b="1" lang="en" sz="1200">
                <a:solidFill>
                  <a:srgbClr val="EEF0FF"/>
                </a:solidFill>
                <a:highlight>
                  <a:srgbClr val="1F1F1F"/>
                </a:highlight>
              </a:rPr>
              <a:t> (Super Giant Slalom)</a:t>
            </a:r>
            <a:r>
              <a:rPr lang="en" sz="1200">
                <a:solidFill>
                  <a:srgbClr val="EEF0FF"/>
                </a:solidFill>
                <a:highlight>
                  <a:srgbClr val="1F1F1F"/>
                </a:highlight>
              </a:rPr>
              <a:t>: A combination of the speed of downhill and the technical turning of giant slalom, with fewer turns and wider gate spacing than giant slalom. </a:t>
            </a:r>
            <a:endParaRPr sz="1200">
              <a:solidFill>
                <a:srgbClr val="EEF0FF"/>
              </a:solidFill>
              <a:highlight>
                <a:srgbClr val="1F1F1F"/>
              </a:highlight>
            </a:endParaRPr>
          </a:p>
          <a:p>
            <a:pPr indent="-304800" lvl="0" marL="457200" rtl="0" algn="l">
              <a:lnSpc>
                <a:spcPct val="150000"/>
              </a:lnSpc>
              <a:spcBef>
                <a:spcPts val="0"/>
              </a:spcBef>
              <a:spcAft>
                <a:spcPts val="0"/>
              </a:spcAft>
              <a:buClr>
                <a:srgbClr val="EEF0FF"/>
              </a:buClr>
              <a:buSzPts val="1200"/>
              <a:buChar char="●"/>
            </a:pPr>
            <a:r>
              <a:rPr b="1" lang="en" sz="1200" u="sng">
                <a:solidFill>
                  <a:schemeClr val="hlink"/>
                </a:solidFill>
                <a:highlight>
                  <a:srgbClr val="1F1F1F"/>
                </a:highlight>
                <a:hlinkClick r:id="rId8"/>
              </a:rPr>
              <a:t>Downhill</a:t>
            </a:r>
            <a:r>
              <a:rPr lang="en" sz="1200">
                <a:solidFill>
                  <a:srgbClr val="EEF0FF"/>
                </a:solidFill>
                <a:highlight>
                  <a:srgbClr val="1F1F1F"/>
                </a:highlight>
              </a:rPr>
              <a:t>: The premiere speed event, featuring long courses with widely spaced gates and extremely high speeds. </a:t>
            </a:r>
            <a:endParaRPr sz="1200">
              <a:solidFill>
                <a:srgbClr val="EEF0FF"/>
              </a:solidFill>
              <a:highlight>
                <a:srgbClr val="1F1F1F"/>
              </a:highlight>
            </a:endParaRPr>
          </a:p>
          <a:p>
            <a:pPr indent="-304800" lvl="0" marL="457200" rtl="0" algn="l">
              <a:lnSpc>
                <a:spcPct val="150000"/>
              </a:lnSpc>
              <a:spcBef>
                <a:spcPts val="0"/>
              </a:spcBef>
              <a:spcAft>
                <a:spcPts val="0"/>
              </a:spcAft>
              <a:buClr>
                <a:srgbClr val="EEF0FF"/>
              </a:buClr>
              <a:buSzPts val="1200"/>
              <a:buChar char="●"/>
            </a:pPr>
            <a:r>
              <a:rPr b="1" lang="en" sz="1200" u="sng">
                <a:solidFill>
                  <a:schemeClr val="hlink"/>
                </a:solidFill>
                <a:highlight>
                  <a:srgbClr val="1F1F1F"/>
                </a:highlight>
                <a:hlinkClick r:id="rId9"/>
              </a:rPr>
              <a:t>Combined</a:t>
            </a:r>
            <a:r>
              <a:rPr lang="en" sz="1200">
                <a:solidFill>
                  <a:srgbClr val="EEF0FF"/>
                </a:solidFill>
                <a:highlight>
                  <a:srgbClr val="1F1F1F"/>
                </a:highlight>
              </a:rPr>
              <a:t>: A single event that consists of a downhill run and a slalom run, with the times from both combined to determine the winner. </a:t>
            </a:r>
            <a:endParaRPr sz="1200">
              <a:solidFill>
                <a:srgbClr val="EEF0FF"/>
              </a:solidFill>
              <a:highlight>
                <a:srgbClr val="1F1F1F"/>
              </a:highlight>
            </a:endParaRPr>
          </a:p>
          <a:p>
            <a:pPr indent="-304800" lvl="0" marL="457200" rtl="0" algn="l">
              <a:lnSpc>
                <a:spcPct val="150000"/>
              </a:lnSpc>
              <a:spcBef>
                <a:spcPts val="0"/>
              </a:spcBef>
              <a:spcAft>
                <a:spcPts val="0"/>
              </a:spcAft>
              <a:buClr>
                <a:srgbClr val="EEF0FF"/>
              </a:buClr>
              <a:buSzPts val="1200"/>
              <a:buChar char="●"/>
            </a:pPr>
            <a:r>
              <a:rPr b="1" lang="en" sz="1200" u="sng">
                <a:solidFill>
                  <a:schemeClr val="hlink"/>
                </a:solidFill>
                <a:highlight>
                  <a:srgbClr val="1F1F1F"/>
                </a:highlight>
                <a:hlinkClick r:id="rId10"/>
              </a:rPr>
              <a:t>Parallel</a:t>
            </a:r>
            <a:r>
              <a:rPr lang="en" sz="1200">
                <a:solidFill>
                  <a:srgbClr val="EEF0FF"/>
                </a:solidFill>
                <a:highlight>
                  <a:srgbClr val="1F1F1F"/>
                </a:highlight>
              </a:rPr>
              <a:t>: A knockout format where multiple skiers race side-by-side down identical, short courses. </a:t>
            </a:r>
            <a:endParaRPr sz="1200">
              <a:solidFill>
                <a:srgbClr val="EEF0FF"/>
              </a:solidFill>
              <a:highlight>
                <a:srgbClr val="1F1F1F"/>
              </a:highlight>
            </a:endParaRPr>
          </a:p>
          <a:p>
            <a:pPr indent="0" lvl="0" marL="0" rtl="0" algn="l">
              <a:spcBef>
                <a:spcPts val="1500"/>
              </a:spcBef>
              <a:spcAft>
                <a:spcPts val="0"/>
              </a:spcAft>
              <a:buNone/>
            </a:pPr>
            <a:r>
              <a:t/>
            </a:r>
            <a:endParaRPr sz="1800">
              <a:solidFill>
                <a:srgbClr val="2B2B2B"/>
              </a:solidFill>
              <a:latin typeface="Red Hat Display"/>
              <a:ea typeface="Red Hat Display"/>
              <a:cs typeface="Red Hat Display"/>
              <a:sym typeface="Red Hat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45" name="Shape 445"/>
        <p:cNvGrpSpPr/>
        <p:nvPr/>
      </p:nvGrpSpPr>
      <p:grpSpPr>
        <a:xfrm>
          <a:off x="0" y="0"/>
          <a:ext cx="0" cy="0"/>
          <a:chOff x="0" y="0"/>
          <a:chExt cx="0" cy="0"/>
        </a:xfrm>
      </p:grpSpPr>
      <p:sp>
        <p:nvSpPr>
          <p:cNvPr id="446" name="Google Shape;446;p65"/>
          <p:cNvSpPr txBox="1"/>
          <p:nvPr>
            <p:ph type="title"/>
          </p:nvPr>
        </p:nvSpPr>
        <p:spPr>
          <a:xfrm>
            <a:off x="230525" y="4409550"/>
            <a:ext cx="81339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0B5394"/>
                </a:solidFill>
              </a:rPr>
              <a:t>Downhill run view. How fast they go?</a:t>
            </a:r>
            <a:endParaRPr sz="2800">
              <a:solidFill>
                <a:srgbClr val="0B5394"/>
              </a:solidFill>
            </a:endParaRPr>
          </a:p>
        </p:txBody>
      </p:sp>
      <p:pic>
        <p:nvPicPr>
          <p:cNvPr id="447" name="Google Shape;447;p65"/>
          <p:cNvPicPr preferRelativeResize="0"/>
          <p:nvPr/>
        </p:nvPicPr>
        <p:blipFill>
          <a:blip r:embed="rId3">
            <a:alphaModFix/>
          </a:blip>
          <a:stretch>
            <a:fillRect/>
          </a:stretch>
        </p:blipFill>
        <p:spPr>
          <a:xfrm>
            <a:off x="161025" y="76300"/>
            <a:ext cx="1091675" cy="1211750"/>
          </a:xfrm>
          <a:prstGeom prst="rect">
            <a:avLst/>
          </a:prstGeom>
          <a:noFill/>
          <a:ln>
            <a:noFill/>
          </a:ln>
        </p:spPr>
      </p:pic>
      <p:pic>
        <p:nvPicPr>
          <p:cNvPr descr="JT Abate on POV for WorldCup Finals 2017" id="448" name="Google Shape;448;p65" title="Aspen Downhill POV WorldCup Finals 2017 GoPro">
            <a:hlinkClick r:id="rId4"/>
          </p:cNvPr>
          <p:cNvPicPr preferRelativeResize="0"/>
          <p:nvPr/>
        </p:nvPicPr>
        <p:blipFill>
          <a:blip r:embed="rId5">
            <a:alphaModFix/>
          </a:blip>
          <a:stretch>
            <a:fillRect/>
          </a:stretch>
        </p:blipFill>
        <p:spPr>
          <a:xfrm>
            <a:off x="1405100" y="152400"/>
            <a:ext cx="7488900" cy="4212500"/>
          </a:xfrm>
          <a:prstGeom prst="rect">
            <a:avLst/>
          </a:prstGeom>
          <a:noFill/>
          <a:ln>
            <a:noFill/>
          </a:ln>
        </p:spPr>
      </p:pic>
      <p:sp>
        <p:nvSpPr>
          <p:cNvPr id="449" name="Google Shape;449;p65"/>
          <p:cNvSpPr txBox="1"/>
          <p:nvPr/>
        </p:nvSpPr>
        <p:spPr>
          <a:xfrm>
            <a:off x="78300" y="1635475"/>
            <a:ext cx="1326900" cy="25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highlight>
                  <a:srgbClr val="FCE5CD"/>
                </a:highlight>
                <a:latin typeface="Red Hat Display"/>
                <a:ea typeface="Red Hat Display"/>
                <a:cs typeface="Red Hat Display"/>
                <a:sym typeface="Red Hat Display"/>
              </a:rPr>
              <a:t>Potentially disturbing</a:t>
            </a:r>
            <a:r>
              <a:rPr lang="en" sz="1800">
                <a:solidFill>
                  <a:srgbClr val="0B5394"/>
                </a:solidFill>
                <a:highlight>
                  <a:srgbClr val="FCE5CD"/>
                </a:highlight>
                <a:latin typeface="Red Hat Display"/>
                <a:ea typeface="Red Hat Display"/>
                <a:cs typeface="Red Hat Display"/>
                <a:sym typeface="Red Hat Display"/>
              </a:rPr>
              <a:t> sounds.</a:t>
            </a:r>
            <a:endParaRPr sz="1800">
              <a:solidFill>
                <a:srgbClr val="0B5394"/>
              </a:solidFill>
              <a:highlight>
                <a:srgbClr val="FCE5CD"/>
              </a:highlight>
              <a:latin typeface="Red Hat Display"/>
              <a:ea typeface="Red Hat Display"/>
              <a:cs typeface="Red Hat Display"/>
              <a:sym typeface="Red Hat Display"/>
            </a:endParaRPr>
          </a:p>
          <a:p>
            <a:pPr indent="0" lvl="0" marL="0" rtl="0" algn="l">
              <a:spcBef>
                <a:spcPts val="0"/>
              </a:spcBef>
              <a:spcAft>
                <a:spcPts val="0"/>
              </a:spcAft>
              <a:buNone/>
            </a:pPr>
            <a:r>
              <a:rPr lang="en" sz="1800">
                <a:solidFill>
                  <a:srgbClr val="0B5394"/>
                </a:solidFill>
                <a:highlight>
                  <a:srgbClr val="FCE5CD"/>
                </a:highlight>
                <a:latin typeface="Red Hat Display"/>
                <a:ea typeface="Red Hat Display"/>
                <a:cs typeface="Red Hat Display"/>
                <a:sym typeface="Red Hat Display"/>
              </a:rPr>
              <a:t> </a:t>
            </a:r>
            <a:endParaRPr sz="1800">
              <a:solidFill>
                <a:srgbClr val="0B5394"/>
              </a:solidFill>
              <a:highlight>
                <a:srgbClr val="FCE5CD"/>
              </a:highlight>
              <a:latin typeface="Red Hat Display"/>
              <a:ea typeface="Red Hat Display"/>
              <a:cs typeface="Red Hat Display"/>
              <a:sym typeface="Red Hat Display"/>
            </a:endParaRPr>
          </a:p>
          <a:p>
            <a:pPr indent="0" lvl="0" marL="0" rtl="0" algn="l">
              <a:spcBef>
                <a:spcPts val="0"/>
              </a:spcBef>
              <a:spcAft>
                <a:spcPts val="0"/>
              </a:spcAft>
              <a:buNone/>
            </a:pPr>
            <a:r>
              <a:rPr lang="en" sz="1800">
                <a:solidFill>
                  <a:srgbClr val="0B5394"/>
                </a:solidFill>
                <a:highlight>
                  <a:srgbClr val="FCE5CD"/>
                </a:highlight>
                <a:latin typeface="Red Hat Display"/>
                <a:ea typeface="Red Hat Display"/>
                <a:cs typeface="Red Hat Display"/>
                <a:sym typeface="Red Hat Display"/>
              </a:rPr>
              <a:t>Consider turning the </a:t>
            </a:r>
            <a:r>
              <a:rPr lang="en" sz="1800">
                <a:solidFill>
                  <a:srgbClr val="0B5394"/>
                </a:solidFill>
                <a:highlight>
                  <a:srgbClr val="FCE5CD"/>
                </a:highlight>
                <a:latin typeface="Red Hat Display"/>
                <a:ea typeface="Red Hat Display"/>
                <a:cs typeface="Red Hat Display"/>
                <a:sym typeface="Red Hat Display"/>
              </a:rPr>
              <a:t>volume</a:t>
            </a:r>
            <a:r>
              <a:rPr lang="en" sz="1800">
                <a:solidFill>
                  <a:srgbClr val="0B5394"/>
                </a:solidFill>
                <a:highlight>
                  <a:srgbClr val="FCE5CD"/>
                </a:highlight>
                <a:latin typeface="Red Hat Display"/>
                <a:ea typeface="Red Hat Display"/>
                <a:cs typeface="Red Hat Display"/>
                <a:sym typeface="Red Hat Display"/>
              </a:rPr>
              <a:t> down.</a:t>
            </a:r>
            <a:endParaRPr sz="1800">
              <a:solidFill>
                <a:srgbClr val="0B5394"/>
              </a:solidFill>
              <a:highlight>
                <a:srgbClr val="FCE5CD"/>
              </a:highlight>
              <a:latin typeface="Red Hat Display"/>
              <a:ea typeface="Red Hat Display"/>
              <a:cs typeface="Red Hat Display"/>
              <a:sym typeface="Red Hat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53" name="Shape 453"/>
        <p:cNvGrpSpPr/>
        <p:nvPr/>
      </p:nvGrpSpPr>
      <p:grpSpPr>
        <a:xfrm>
          <a:off x="0" y="0"/>
          <a:ext cx="0" cy="0"/>
          <a:chOff x="0" y="0"/>
          <a:chExt cx="0" cy="0"/>
        </a:xfrm>
      </p:grpSpPr>
      <p:sp>
        <p:nvSpPr>
          <p:cNvPr id="454" name="Google Shape;454;p66"/>
          <p:cNvSpPr txBox="1"/>
          <p:nvPr>
            <p:ph type="title"/>
          </p:nvPr>
        </p:nvSpPr>
        <p:spPr>
          <a:xfrm>
            <a:off x="411150" y="3861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Downhill skiing max speed?</a:t>
            </a:r>
            <a:endParaRPr>
              <a:solidFill>
                <a:srgbClr val="0B5394"/>
              </a:solidFill>
            </a:endParaRPr>
          </a:p>
        </p:txBody>
      </p:sp>
      <p:sp>
        <p:nvSpPr>
          <p:cNvPr id="455" name="Google Shape;455;p66"/>
          <p:cNvSpPr txBox="1"/>
          <p:nvPr/>
        </p:nvSpPr>
        <p:spPr>
          <a:xfrm>
            <a:off x="132675" y="1298375"/>
            <a:ext cx="8786400" cy="3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EEF0FF"/>
                </a:solidFill>
                <a:highlight>
                  <a:srgbClr val="1F1F1F"/>
                </a:highlight>
              </a:rPr>
              <a:t>For World Cup downhill skiing, </a:t>
            </a:r>
            <a:endParaRPr sz="2100">
              <a:solidFill>
                <a:srgbClr val="EEF0FF"/>
              </a:solidFill>
              <a:highlight>
                <a:srgbClr val="1F1F1F"/>
              </a:highlight>
            </a:endParaRPr>
          </a:p>
          <a:p>
            <a:pPr indent="-361950" lvl="0" marL="457200" rtl="0" algn="l">
              <a:spcBef>
                <a:spcPts val="0"/>
              </a:spcBef>
              <a:spcAft>
                <a:spcPts val="0"/>
              </a:spcAft>
              <a:buClr>
                <a:srgbClr val="EEF0FF"/>
              </a:buClr>
              <a:buSzPts val="2100"/>
              <a:buChar char="●"/>
            </a:pPr>
            <a:r>
              <a:rPr lang="en" sz="2100">
                <a:solidFill>
                  <a:srgbClr val="EEF0FF"/>
                </a:solidFill>
                <a:highlight>
                  <a:srgbClr val="1F1F1F"/>
                </a:highlight>
              </a:rPr>
              <a:t>average speeds typically range from </a:t>
            </a:r>
            <a:r>
              <a:rPr lang="en" sz="2100">
                <a:solidFill>
                  <a:srgbClr val="EEF0FF"/>
                </a:solidFill>
                <a:highlight>
                  <a:srgbClr val="DD7E6B"/>
                </a:highlight>
              </a:rPr>
              <a:t>60–70 mph (97–113 km/h), </a:t>
            </a:r>
            <a:endParaRPr sz="2100">
              <a:solidFill>
                <a:srgbClr val="EEF0FF"/>
              </a:solidFill>
              <a:highlight>
                <a:srgbClr val="DD7E6B"/>
              </a:highlight>
            </a:endParaRPr>
          </a:p>
          <a:p>
            <a:pPr indent="0" lvl="0" marL="457200" rtl="0" algn="l">
              <a:spcBef>
                <a:spcPts val="0"/>
              </a:spcBef>
              <a:spcAft>
                <a:spcPts val="0"/>
              </a:spcAft>
              <a:buNone/>
            </a:pPr>
            <a:r>
              <a:rPr lang="en" sz="2100">
                <a:solidFill>
                  <a:srgbClr val="EEF0FF"/>
                </a:solidFill>
                <a:highlight>
                  <a:srgbClr val="1F1F1F"/>
                </a:highlight>
              </a:rPr>
              <a:t>with top speeds reaching </a:t>
            </a:r>
            <a:r>
              <a:rPr lang="en" sz="2100">
                <a:solidFill>
                  <a:srgbClr val="EEF0FF"/>
                </a:solidFill>
                <a:highlight>
                  <a:srgbClr val="DD7E6B"/>
                </a:highlight>
              </a:rPr>
              <a:t>75–95 mph (121–153 km/h) </a:t>
            </a:r>
            <a:r>
              <a:rPr lang="en" sz="2100">
                <a:solidFill>
                  <a:srgbClr val="EEF0FF"/>
                </a:solidFill>
                <a:highlight>
                  <a:srgbClr val="1F1F1F"/>
                </a:highlight>
              </a:rPr>
              <a:t>on certain course sections. </a:t>
            </a:r>
            <a:r>
              <a:rPr lang="en" sz="2100">
                <a:solidFill>
                  <a:srgbClr val="EEF0FF"/>
                </a:solidFill>
                <a:highlight>
                  <a:srgbClr val="1F1F1F"/>
                </a:highlight>
              </a:rPr>
              <a:t>😮</a:t>
            </a:r>
            <a:endParaRPr sz="2100">
              <a:solidFill>
                <a:srgbClr val="EEF0FF"/>
              </a:solidFill>
              <a:highlight>
                <a:srgbClr val="1F1F1F"/>
              </a:highlight>
            </a:endParaRPr>
          </a:p>
          <a:p>
            <a:pPr indent="0" lvl="0" marL="0" rtl="0" algn="l">
              <a:spcBef>
                <a:spcPts val="0"/>
              </a:spcBef>
              <a:spcAft>
                <a:spcPts val="0"/>
              </a:spcAft>
              <a:buNone/>
            </a:pPr>
            <a:r>
              <a:t/>
            </a:r>
            <a:endParaRPr sz="2100">
              <a:solidFill>
                <a:srgbClr val="EEF0FF"/>
              </a:solidFill>
              <a:highlight>
                <a:srgbClr val="1F1F1F"/>
              </a:highlight>
            </a:endParaRPr>
          </a:p>
          <a:p>
            <a:pPr indent="0" lvl="0" marL="0" rtl="0" algn="l">
              <a:spcBef>
                <a:spcPts val="0"/>
              </a:spcBef>
              <a:spcAft>
                <a:spcPts val="0"/>
              </a:spcAft>
              <a:buNone/>
            </a:pPr>
            <a:r>
              <a:rPr lang="en" sz="2100">
                <a:solidFill>
                  <a:srgbClr val="EEF0FF"/>
                </a:solidFill>
                <a:highlight>
                  <a:srgbClr val="1F1F1F"/>
                </a:highlight>
              </a:rPr>
              <a:t>The fastest Olympic downhill to date had </a:t>
            </a:r>
            <a:endParaRPr sz="2100">
              <a:solidFill>
                <a:srgbClr val="EEF0FF"/>
              </a:solidFill>
              <a:highlight>
                <a:srgbClr val="1F1F1F"/>
              </a:highlight>
            </a:endParaRPr>
          </a:p>
          <a:p>
            <a:pPr indent="-361950" lvl="0" marL="457200" rtl="0" algn="l">
              <a:spcBef>
                <a:spcPts val="0"/>
              </a:spcBef>
              <a:spcAft>
                <a:spcPts val="0"/>
              </a:spcAft>
              <a:buClr>
                <a:srgbClr val="EEF0FF"/>
              </a:buClr>
              <a:buSzPts val="2100"/>
              <a:buChar char="●"/>
            </a:pPr>
            <a:r>
              <a:rPr lang="en" sz="2100">
                <a:solidFill>
                  <a:srgbClr val="EEF0FF"/>
                </a:solidFill>
                <a:highlight>
                  <a:srgbClr val="1F1F1F"/>
                </a:highlight>
              </a:rPr>
              <a:t>an average speed of </a:t>
            </a:r>
            <a:r>
              <a:rPr lang="en" sz="2100">
                <a:solidFill>
                  <a:srgbClr val="EEF0FF"/>
                </a:solidFill>
                <a:highlight>
                  <a:srgbClr val="DD7E6B"/>
                </a:highlight>
              </a:rPr>
              <a:t>67.8 mph (109 km/h),</a:t>
            </a:r>
            <a:r>
              <a:rPr lang="en" sz="2100">
                <a:solidFill>
                  <a:srgbClr val="EEF0FF"/>
                </a:solidFill>
                <a:highlight>
                  <a:srgbClr val="1F1F1F"/>
                </a:highlight>
              </a:rPr>
              <a:t> </a:t>
            </a:r>
            <a:endParaRPr sz="2100">
              <a:solidFill>
                <a:srgbClr val="EEF0FF"/>
              </a:solidFill>
              <a:highlight>
                <a:srgbClr val="1F1F1F"/>
              </a:highlight>
            </a:endParaRPr>
          </a:p>
          <a:p>
            <a:pPr indent="0" lvl="0" marL="457200" rtl="0" algn="l">
              <a:spcBef>
                <a:spcPts val="0"/>
              </a:spcBef>
              <a:spcAft>
                <a:spcPts val="0"/>
              </a:spcAft>
              <a:buNone/>
            </a:pPr>
            <a:r>
              <a:t/>
            </a:r>
            <a:endParaRPr sz="2100">
              <a:solidFill>
                <a:srgbClr val="EEF0FF"/>
              </a:solidFill>
              <a:highlight>
                <a:srgbClr val="1F1F1F"/>
              </a:highlight>
            </a:endParaRPr>
          </a:p>
          <a:p>
            <a:pPr indent="0" lvl="0" marL="0" rtl="0" algn="l">
              <a:spcBef>
                <a:spcPts val="0"/>
              </a:spcBef>
              <a:spcAft>
                <a:spcPts val="0"/>
              </a:spcAft>
              <a:buNone/>
            </a:pPr>
            <a:r>
              <a:rPr lang="en" sz="2100">
                <a:solidFill>
                  <a:srgbClr val="EEF0FF"/>
                </a:solidFill>
                <a:highlight>
                  <a:srgbClr val="1F1F1F"/>
                </a:highlight>
              </a:rPr>
              <a:t>While the official speed skiing world record for men is </a:t>
            </a:r>
            <a:endParaRPr sz="2100">
              <a:solidFill>
                <a:srgbClr val="EEF0FF"/>
              </a:solidFill>
              <a:highlight>
                <a:srgbClr val="1F1F1F"/>
              </a:highlight>
            </a:endParaRPr>
          </a:p>
          <a:p>
            <a:pPr indent="0" lvl="0" marL="457200" rtl="0" algn="l">
              <a:spcBef>
                <a:spcPts val="0"/>
              </a:spcBef>
              <a:spcAft>
                <a:spcPts val="0"/>
              </a:spcAft>
              <a:buNone/>
            </a:pPr>
            <a:r>
              <a:rPr lang="en" sz="2100">
                <a:solidFill>
                  <a:srgbClr val="EEF0FF"/>
                </a:solidFill>
                <a:highlight>
                  <a:srgbClr val="DD7E6B"/>
                </a:highlight>
              </a:rPr>
              <a:t>158.76 mph (255.5 km/h)</a:t>
            </a:r>
            <a:r>
              <a:rPr lang="en" sz="2100">
                <a:solidFill>
                  <a:srgbClr val="EEF0FF"/>
                </a:solidFill>
                <a:highlight>
                  <a:srgbClr val="1F1F1F"/>
                </a:highlight>
              </a:rPr>
              <a:t>, achieved in a discipline focused solely on maximum velocity. </a:t>
            </a:r>
            <a:r>
              <a:rPr lang="en" sz="2100">
                <a:solidFill>
                  <a:srgbClr val="EEF0FF"/>
                </a:solidFill>
                <a:highlight>
                  <a:srgbClr val="1F1F1F"/>
                </a:highlight>
              </a:rPr>
              <a:t>😮</a:t>
            </a:r>
            <a:endParaRPr sz="2100">
              <a:solidFill>
                <a:srgbClr val="2B2B2B"/>
              </a:solidFill>
              <a:latin typeface="Red Hat Display"/>
              <a:ea typeface="Red Hat Display"/>
              <a:cs typeface="Red Hat Display"/>
              <a:sym typeface="Red Hat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59" name="Shape 459"/>
        <p:cNvGrpSpPr/>
        <p:nvPr/>
      </p:nvGrpSpPr>
      <p:grpSpPr>
        <a:xfrm>
          <a:off x="0" y="0"/>
          <a:ext cx="0" cy="0"/>
          <a:chOff x="0" y="0"/>
          <a:chExt cx="0" cy="0"/>
        </a:xfrm>
      </p:grpSpPr>
      <p:sp>
        <p:nvSpPr>
          <p:cNvPr id="460" name="Google Shape;460;p67"/>
          <p:cNvSpPr txBox="1"/>
          <p:nvPr>
            <p:ph type="title"/>
          </p:nvPr>
        </p:nvSpPr>
        <p:spPr>
          <a:xfrm>
            <a:off x="230525" y="4409550"/>
            <a:ext cx="64809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0B5394"/>
                </a:solidFill>
              </a:rPr>
              <a:t>Slalom Gigant chase cam view</a:t>
            </a:r>
            <a:endParaRPr sz="2800">
              <a:solidFill>
                <a:srgbClr val="0B5394"/>
              </a:solidFill>
            </a:endParaRPr>
          </a:p>
        </p:txBody>
      </p:sp>
      <p:pic>
        <p:nvPicPr>
          <p:cNvPr id="461" name="Google Shape;461;p67"/>
          <p:cNvPicPr preferRelativeResize="0"/>
          <p:nvPr/>
        </p:nvPicPr>
        <p:blipFill>
          <a:blip r:embed="rId3">
            <a:alphaModFix/>
          </a:blip>
          <a:stretch>
            <a:fillRect/>
          </a:stretch>
        </p:blipFill>
        <p:spPr>
          <a:xfrm>
            <a:off x="161025" y="76300"/>
            <a:ext cx="1091675" cy="1211750"/>
          </a:xfrm>
          <a:prstGeom prst="rect">
            <a:avLst/>
          </a:prstGeom>
          <a:noFill/>
          <a:ln>
            <a:noFill/>
          </a:ln>
        </p:spPr>
      </p:pic>
      <p:sp>
        <p:nvSpPr>
          <p:cNvPr id="462" name="Google Shape;462;p67"/>
          <p:cNvSpPr txBox="1"/>
          <p:nvPr/>
        </p:nvSpPr>
        <p:spPr>
          <a:xfrm>
            <a:off x="78300" y="1635475"/>
            <a:ext cx="1283100" cy="26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highlight>
                  <a:srgbClr val="FCE5CD"/>
                </a:highlight>
                <a:latin typeface="Red Hat Display"/>
                <a:ea typeface="Red Hat Display"/>
                <a:cs typeface="Red Hat Display"/>
                <a:sym typeface="Red Hat Display"/>
              </a:rPr>
              <a:t>P</a:t>
            </a:r>
            <a:r>
              <a:rPr lang="en" sz="1800">
                <a:solidFill>
                  <a:srgbClr val="0B5394"/>
                </a:solidFill>
                <a:highlight>
                  <a:srgbClr val="FCE5CD"/>
                </a:highlight>
                <a:latin typeface="Red Hat Display"/>
                <a:ea typeface="Red Hat Display"/>
                <a:cs typeface="Red Hat Display"/>
                <a:sym typeface="Red Hat Display"/>
              </a:rPr>
              <a:t>otentially </a:t>
            </a:r>
            <a:r>
              <a:rPr lang="en" sz="1800">
                <a:solidFill>
                  <a:srgbClr val="0B5394"/>
                </a:solidFill>
                <a:highlight>
                  <a:srgbClr val="FCE5CD"/>
                </a:highlight>
                <a:latin typeface="Red Hat Display"/>
                <a:ea typeface="Red Hat Display"/>
                <a:cs typeface="Red Hat Display"/>
                <a:sym typeface="Red Hat Display"/>
              </a:rPr>
              <a:t>disturbing sounds.</a:t>
            </a:r>
            <a:endParaRPr sz="1800">
              <a:solidFill>
                <a:srgbClr val="0B5394"/>
              </a:solidFill>
              <a:highlight>
                <a:srgbClr val="FCE5CD"/>
              </a:highlight>
              <a:latin typeface="Red Hat Display"/>
              <a:ea typeface="Red Hat Display"/>
              <a:cs typeface="Red Hat Display"/>
              <a:sym typeface="Red Hat Display"/>
            </a:endParaRPr>
          </a:p>
          <a:p>
            <a:pPr indent="0" lvl="0" marL="0" rtl="0" algn="l">
              <a:spcBef>
                <a:spcPts val="0"/>
              </a:spcBef>
              <a:spcAft>
                <a:spcPts val="0"/>
              </a:spcAft>
              <a:buNone/>
            </a:pPr>
            <a:r>
              <a:rPr lang="en" sz="1800">
                <a:solidFill>
                  <a:srgbClr val="0B5394"/>
                </a:solidFill>
                <a:highlight>
                  <a:srgbClr val="FCE5CD"/>
                </a:highlight>
                <a:latin typeface="Red Hat Display"/>
                <a:ea typeface="Red Hat Display"/>
                <a:cs typeface="Red Hat Display"/>
                <a:sym typeface="Red Hat Display"/>
              </a:rPr>
              <a:t> </a:t>
            </a:r>
            <a:endParaRPr sz="1800">
              <a:solidFill>
                <a:srgbClr val="0B5394"/>
              </a:solidFill>
              <a:highlight>
                <a:srgbClr val="FCE5CD"/>
              </a:highlight>
              <a:latin typeface="Red Hat Display"/>
              <a:ea typeface="Red Hat Display"/>
              <a:cs typeface="Red Hat Display"/>
              <a:sym typeface="Red Hat Display"/>
            </a:endParaRPr>
          </a:p>
          <a:p>
            <a:pPr indent="0" lvl="0" marL="0" rtl="0" algn="l">
              <a:spcBef>
                <a:spcPts val="0"/>
              </a:spcBef>
              <a:spcAft>
                <a:spcPts val="0"/>
              </a:spcAft>
              <a:buNone/>
            </a:pPr>
            <a:r>
              <a:rPr lang="en" sz="1800">
                <a:solidFill>
                  <a:srgbClr val="0B5394"/>
                </a:solidFill>
                <a:highlight>
                  <a:srgbClr val="FCE5CD"/>
                </a:highlight>
                <a:latin typeface="Red Hat Display"/>
                <a:ea typeface="Red Hat Display"/>
                <a:cs typeface="Red Hat Display"/>
                <a:sym typeface="Red Hat Display"/>
              </a:rPr>
              <a:t>Consider turning the volume down.</a:t>
            </a:r>
            <a:endParaRPr sz="1800">
              <a:solidFill>
                <a:srgbClr val="0B5394"/>
              </a:solidFill>
              <a:highlight>
                <a:srgbClr val="FCE5CD"/>
              </a:highlight>
              <a:latin typeface="Red Hat Display"/>
              <a:ea typeface="Red Hat Display"/>
              <a:cs typeface="Red Hat Display"/>
              <a:sym typeface="Red Hat Display"/>
            </a:endParaRPr>
          </a:p>
        </p:txBody>
      </p:sp>
      <p:pic>
        <p:nvPicPr>
          <p:cNvPr descr="Retired but not sleeping 💪 GoPro Athlete @shredit64 raced GoPro FPV pilot @LukeBredar down the GS course at @deervalley ⛷&#10;&#10;Did you hear about GoPro HERO10 Black Bones? 🦴 At just 54g, Bones boasts the same breakthrough image quality + blistering video frame rates as HERO10 Black, but packs them into a slim enclosure that's built to fly. Snag a free ReelSteady license when you purchase, exclusively at https://gopro.com/&#10;&#10;----------------------------------------------------------------&#10;Want to snag products used in this video?&#10;HERO10 Black Bones: https://gopro.com/hero10bones&#10;HERO10 Black: https://gopro.com/hero10black&#10;-----------------------------------------------------------------&#10;&#10;Shot 100% on GoPro: https://bit.ly/37SFo9o&#10;Get stoked and subscribe: http://goo.gl/HgVXpQ&#10;&#10;Music Courtesy of Epidemic Sound&#10;https://www.epidemicsound.com/&#10;&#10;For more from GoPro, follow us:&#10;Facebook: https://www.facebook.com/gopro&#10;Twitter: https://twitter.com/gopro&#10;Instagram: https://instagram.com/gopro&#10;TikTok: https://www.tiktok.com/@gopro&#10;The Current: https://gopro.com/news&#10;GoPro: https://gopro.com/channel/&#10;#GoPro #GoProFPV" id="463" name="Google Shape;463;p67" title="GoPro: Giant Slalom FPV with Ted Ligety in 4K">
            <a:hlinkClick r:id="rId4"/>
          </p:cNvPr>
          <p:cNvPicPr preferRelativeResize="0"/>
          <p:nvPr/>
        </p:nvPicPr>
        <p:blipFill>
          <a:blip r:embed="rId5">
            <a:alphaModFix/>
          </a:blip>
          <a:stretch>
            <a:fillRect/>
          </a:stretch>
        </p:blipFill>
        <p:spPr>
          <a:xfrm>
            <a:off x="1452900" y="152400"/>
            <a:ext cx="7422625" cy="4175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67" name="Shape 467"/>
        <p:cNvGrpSpPr/>
        <p:nvPr/>
      </p:nvGrpSpPr>
      <p:grpSpPr>
        <a:xfrm>
          <a:off x="0" y="0"/>
          <a:ext cx="0" cy="0"/>
          <a:chOff x="0" y="0"/>
          <a:chExt cx="0" cy="0"/>
        </a:xfrm>
      </p:grpSpPr>
      <p:sp>
        <p:nvSpPr>
          <p:cNvPr id="468" name="Google Shape;468;p68"/>
          <p:cNvSpPr txBox="1"/>
          <p:nvPr>
            <p:ph type="title"/>
          </p:nvPr>
        </p:nvSpPr>
        <p:spPr>
          <a:xfrm>
            <a:off x="230525" y="4409550"/>
            <a:ext cx="41541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0B5394"/>
                </a:solidFill>
              </a:rPr>
              <a:t>Slalom </a:t>
            </a:r>
            <a:r>
              <a:rPr lang="en" sz="2800">
                <a:solidFill>
                  <a:srgbClr val="0B5394"/>
                </a:solidFill>
              </a:rPr>
              <a:t>run view</a:t>
            </a:r>
            <a:endParaRPr sz="2800">
              <a:solidFill>
                <a:srgbClr val="0B5394"/>
              </a:solidFill>
            </a:endParaRPr>
          </a:p>
        </p:txBody>
      </p:sp>
      <p:pic>
        <p:nvPicPr>
          <p:cNvPr id="469" name="Google Shape;469;p68"/>
          <p:cNvPicPr preferRelativeResize="0"/>
          <p:nvPr/>
        </p:nvPicPr>
        <p:blipFill>
          <a:blip r:embed="rId3">
            <a:alphaModFix/>
          </a:blip>
          <a:stretch>
            <a:fillRect/>
          </a:stretch>
        </p:blipFill>
        <p:spPr>
          <a:xfrm>
            <a:off x="161025" y="76300"/>
            <a:ext cx="1091675" cy="1211750"/>
          </a:xfrm>
          <a:prstGeom prst="rect">
            <a:avLst/>
          </a:prstGeom>
          <a:noFill/>
          <a:ln>
            <a:noFill/>
          </a:ln>
        </p:spPr>
      </p:pic>
      <p:sp>
        <p:nvSpPr>
          <p:cNvPr id="470" name="Google Shape;470;p68"/>
          <p:cNvSpPr txBox="1"/>
          <p:nvPr/>
        </p:nvSpPr>
        <p:spPr>
          <a:xfrm>
            <a:off x="78300" y="1635475"/>
            <a:ext cx="1283100" cy="21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B5394"/>
                </a:solidFill>
                <a:highlight>
                  <a:srgbClr val="FCE5CD"/>
                </a:highlight>
                <a:latin typeface="Red Hat Display"/>
                <a:ea typeface="Red Hat Display"/>
                <a:cs typeface="Red Hat Display"/>
                <a:sym typeface="Red Hat Display"/>
              </a:rPr>
              <a:t>Potentially disturbing sounds.</a:t>
            </a:r>
            <a:endParaRPr sz="1800">
              <a:solidFill>
                <a:srgbClr val="0B5394"/>
              </a:solidFill>
              <a:highlight>
                <a:srgbClr val="FCE5CD"/>
              </a:highlight>
              <a:latin typeface="Red Hat Display"/>
              <a:ea typeface="Red Hat Display"/>
              <a:cs typeface="Red Hat Display"/>
              <a:sym typeface="Red Hat Display"/>
            </a:endParaRPr>
          </a:p>
          <a:p>
            <a:pPr indent="0" lvl="0" marL="0" rtl="0" algn="l">
              <a:spcBef>
                <a:spcPts val="0"/>
              </a:spcBef>
              <a:spcAft>
                <a:spcPts val="0"/>
              </a:spcAft>
              <a:buNone/>
            </a:pPr>
            <a:r>
              <a:rPr lang="en" sz="1800">
                <a:solidFill>
                  <a:srgbClr val="0B5394"/>
                </a:solidFill>
                <a:highlight>
                  <a:srgbClr val="FCE5CD"/>
                </a:highlight>
                <a:latin typeface="Red Hat Display"/>
                <a:ea typeface="Red Hat Display"/>
                <a:cs typeface="Red Hat Display"/>
                <a:sym typeface="Red Hat Display"/>
              </a:rPr>
              <a:t> </a:t>
            </a:r>
            <a:endParaRPr sz="1800">
              <a:solidFill>
                <a:srgbClr val="0B5394"/>
              </a:solidFill>
              <a:highlight>
                <a:srgbClr val="FCE5CD"/>
              </a:highlight>
              <a:latin typeface="Red Hat Display"/>
              <a:ea typeface="Red Hat Display"/>
              <a:cs typeface="Red Hat Display"/>
              <a:sym typeface="Red Hat Display"/>
            </a:endParaRPr>
          </a:p>
          <a:p>
            <a:pPr indent="0" lvl="0" marL="0" rtl="0" algn="l">
              <a:spcBef>
                <a:spcPts val="0"/>
              </a:spcBef>
              <a:spcAft>
                <a:spcPts val="0"/>
              </a:spcAft>
              <a:buNone/>
            </a:pPr>
            <a:r>
              <a:rPr lang="en" sz="1800">
                <a:solidFill>
                  <a:srgbClr val="0B5394"/>
                </a:solidFill>
                <a:highlight>
                  <a:srgbClr val="FCE5CD"/>
                </a:highlight>
                <a:latin typeface="Red Hat Display"/>
                <a:ea typeface="Red Hat Display"/>
                <a:cs typeface="Red Hat Display"/>
                <a:sym typeface="Red Hat Display"/>
              </a:rPr>
              <a:t>Consider turning the volume down.</a:t>
            </a:r>
            <a:endParaRPr sz="1800">
              <a:solidFill>
                <a:srgbClr val="0B5394"/>
              </a:solidFill>
              <a:highlight>
                <a:srgbClr val="FCE5CD"/>
              </a:highlight>
              <a:latin typeface="Red Hat Display"/>
              <a:ea typeface="Red Hat Display"/>
              <a:cs typeface="Red Hat Display"/>
              <a:sym typeface="Red Hat Display"/>
            </a:endParaRPr>
          </a:p>
        </p:txBody>
      </p:sp>
      <p:pic>
        <p:nvPicPr>
          <p:cNvPr descr="Slalom ski training with the GoPro Hero 7 black&#10;Hope you enjoy the video and the views of Stelvio&#10;&#10;Subscribe for more content!&#10;#ski #alpineskiing #gopro&#10;&#10;Check out my last video: https://youtu.be/Qwf08P8UaTI&#10;&#10;NEW HERE?&#10;My name is Ricardo Brancal.&#10;I'm an Alpine Ski Athlete" id="471" name="Google Shape;471;p68" title="Slalom training with GOPRO">
            <a:hlinkClick r:id="rId4"/>
          </p:cNvPr>
          <p:cNvPicPr preferRelativeResize="0"/>
          <p:nvPr/>
        </p:nvPicPr>
        <p:blipFill>
          <a:blip r:embed="rId5">
            <a:alphaModFix/>
          </a:blip>
          <a:stretch>
            <a:fillRect/>
          </a:stretch>
        </p:blipFill>
        <p:spPr>
          <a:xfrm>
            <a:off x="1452900" y="152400"/>
            <a:ext cx="7568266" cy="425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75" name="Shape 475"/>
        <p:cNvGrpSpPr/>
        <p:nvPr/>
      </p:nvGrpSpPr>
      <p:grpSpPr>
        <a:xfrm>
          <a:off x="0" y="0"/>
          <a:ext cx="0" cy="0"/>
          <a:chOff x="0" y="0"/>
          <a:chExt cx="0" cy="0"/>
        </a:xfrm>
      </p:grpSpPr>
      <p:sp>
        <p:nvSpPr>
          <p:cNvPr id="476" name="Google Shape;476;p69"/>
          <p:cNvSpPr txBox="1"/>
          <p:nvPr>
            <p:ph type="title"/>
          </p:nvPr>
        </p:nvSpPr>
        <p:spPr>
          <a:xfrm>
            <a:off x="367650" y="11425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rgbClr val="0B5394"/>
                </a:solidFill>
              </a:rPr>
              <a:t>Slalom = a technical sprint</a:t>
            </a:r>
            <a:endParaRPr sz="3300">
              <a:solidFill>
                <a:srgbClr val="0B5394"/>
              </a:solidFill>
            </a:endParaRPr>
          </a:p>
        </p:txBody>
      </p:sp>
      <p:pic>
        <p:nvPicPr>
          <p:cNvPr id="477" name="Google Shape;477;p69"/>
          <p:cNvPicPr preferRelativeResize="0"/>
          <p:nvPr/>
        </p:nvPicPr>
        <p:blipFill>
          <a:blip r:embed="rId3">
            <a:alphaModFix/>
          </a:blip>
          <a:stretch>
            <a:fillRect/>
          </a:stretch>
        </p:blipFill>
        <p:spPr>
          <a:xfrm>
            <a:off x="510375" y="642688"/>
            <a:ext cx="7905750" cy="4314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19" name="Shape 219"/>
        <p:cNvGrpSpPr/>
        <p:nvPr/>
      </p:nvGrpSpPr>
      <p:grpSpPr>
        <a:xfrm>
          <a:off x="0" y="0"/>
          <a:ext cx="0" cy="0"/>
          <a:chOff x="0" y="0"/>
          <a:chExt cx="0" cy="0"/>
        </a:xfrm>
      </p:grpSpPr>
      <p:sp>
        <p:nvSpPr>
          <p:cNvPr id="220" name="Google Shape;220;p34"/>
          <p:cNvSpPr txBox="1"/>
          <p:nvPr>
            <p:ph type="title"/>
          </p:nvPr>
        </p:nvSpPr>
        <p:spPr>
          <a:xfrm>
            <a:off x="335025" y="309950"/>
            <a:ext cx="8321700" cy="12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0B5394"/>
                </a:solidFill>
              </a:rPr>
              <a:t>Let’s go on a ride…</a:t>
            </a:r>
            <a:endParaRPr sz="3000">
              <a:solidFill>
                <a:srgbClr val="0B5394"/>
              </a:solidFill>
            </a:endParaRPr>
          </a:p>
          <a:p>
            <a:pPr indent="0" lvl="0" marL="0" rtl="0" algn="ctr">
              <a:spcBef>
                <a:spcPts val="0"/>
              </a:spcBef>
              <a:spcAft>
                <a:spcPts val="0"/>
              </a:spcAft>
              <a:buNone/>
            </a:pPr>
            <a:r>
              <a:rPr lang="en" sz="3000">
                <a:solidFill>
                  <a:srgbClr val="0B5394"/>
                </a:solidFill>
              </a:rPr>
              <a:t>Imagine you are an alpine skiing athlete… </a:t>
            </a:r>
            <a:endParaRPr sz="3000">
              <a:solidFill>
                <a:srgbClr val="0B5394"/>
              </a:solidFill>
            </a:endParaRPr>
          </a:p>
        </p:txBody>
      </p:sp>
      <p:pic>
        <p:nvPicPr>
          <p:cNvPr id="221" name="Google Shape;221;p34"/>
          <p:cNvPicPr preferRelativeResize="0"/>
          <p:nvPr/>
        </p:nvPicPr>
        <p:blipFill>
          <a:blip r:embed="rId3">
            <a:alphaModFix/>
          </a:blip>
          <a:stretch>
            <a:fillRect/>
          </a:stretch>
        </p:blipFill>
        <p:spPr>
          <a:xfrm>
            <a:off x="228500" y="2081200"/>
            <a:ext cx="2709699" cy="1770625"/>
          </a:xfrm>
          <a:prstGeom prst="rect">
            <a:avLst/>
          </a:prstGeom>
          <a:noFill/>
          <a:ln>
            <a:noFill/>
          </a:ln>
        </p:spPr>
      </p:pic>
      <p:pic>
        <p:nvPicPr>
          <p:cNvPr id="222" name="Google Shape;222;p34"/>
          <p:cNvPicPr preferRelativeResize="0"/>
          <p:nvPr/>
        </p:nvPicPr>
        <p:blipFill>
          <a:blip r:embed="rId4">
            <a:alphaModFix/>
          </a:blip>
          <a:stretch>
            <a:fillRect/>
          </a:stretch>
        </p:blipFill>
        <p:spPr>
          <a:xfrm>
            <a:off x="6279077" y="2081200"/>
            <a:ext cx="2377650" cy="2084575"/>
          </a:xfrm>
          <a:prstGeom prst="rect">
            <a:avLst/>
          </a:prstGeom>
          <a:noFill/>
          <a:ln>
            <a:noFill/>
          </a:ln>
        </p:spPr>
      </p:pic>
      <p:pic>
        <p:nvPicPr>
          <p:cNvPr id="223" name="Google Shape;223;p34"/>
          <p:cNvPicPr preferRelativeResize="0"/>
          <p:nvPr/>
        </p:nvPicPr>
        <p:blipFill>
          <a:blip r:embed="rId5">
            <a:alphaModFix/>
          </a:blip>
          <a:stretch>
            <a:fillRect/>
          </a:stretch>
        </p:blipFill>
        <p:spPr>
          <a:xfrm>
            <a:off x="3036045" y="2037709"/>
            <a:ext cx="3145175" cy="268974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81" name="Shape 481"/>
        <p:cNvGrpSpPr/>
        <p:nvPr/>
      </p:nvGrpSpPr>
      <p:grpSpPr>
        <a:xfrm>
          <a:off x="0" y="0"/>
          <a:ext cx="0" cy="0"/>
          <a:chOff x="0" y="0"/>
          <a:chExt cx="0" cy="0"/>
        </a:xfrm>
      </p:grpSpPr>
      <p:sp>
        <p:nvSpPr>
          <p:cNvPr id="482" name="Google Shape;482;p70"/>
          <p:cNvSpPr txBox="1"/>
          <p:nvPr>
            <p:ph type="title"/>
          </p:nvPr>
        </p:nvSpPr>
        <p:spPr>
          <a:xfrm>
            <a:off x="302425" y="859050"/>
            <a:ext cx="8540400" cy="587100"/>
          </a:xfrm>
          <a:prstGeom prst="rect">
            <a:avLst/>
          </a:prstGeom>
        </p:spPr>
        <p:txBody>
          <a:bodyPr anchorCtr="0" anchor="ctr" bIns="91425" lIns="91425" spcFirstLastPara="1" rIns="91425" wrap="square" tIns="91425">
            <a:noAutofit/>
          </a:bodyPr>
          <a:lstStyle/>
          <a:p>
            <a:pPr indent="0" lvl="0" marL="0" rtl="0" algn="l">
              <a:lnSpc>
                <a:spcPct val="117000"/>
              </a:lnSpc>
              <a:spcBef>
                <a:spcPts val="0"/>
              </a:spcBef>
              <a:spcAft>
                <a:spcPts val="0"/>
              </a:spcAft>
              <a:buNone/>
            </a:pPr>
            <a:r>
              <a:rPr lang="en" sz="2500">
                <a:solidFill>
                  <a:srgbClr val="0B5394"/>
                </a:solidFill>
                <a:latin typeface="Arial"/>
                <a:ea typeface="Arial"/>
                <a:cs typeface="Arial"/>
                <a:sym typeface="Arial"/>
              </a:rPr>
              <a:t>Which is the dominant energy source in alpine skiing?</a:t>
            </a:r>
            <a:endParaRPr b="0" sz="2600">
              <a:solidFill>
                <a:srgbClr val="0B5394"/>
              </a:solidFill>
              <a:latin typeface="Arial"/>
              <a:ea typeface="Arial"/>
              <a:cs typeface="Arial"/>
              <a:sym typeface="Arial"/>
            </a:endParaRPr>
          </a:p>
        </p:txBody>
      </p:sp>
      <p:sp>
        <p:nvSpPr>
          <p:cNvPr id="483" name="Google Shape;483;p70"/>
          <p:cNvSpPr txBox="1"/>
          <p:nvPr>
            <p:ph type="title"/>
          </p:nvPr>
        </p:nvSpPr>
        <p:spPr>
          <a:xfrm>
            <a:off x="161200" y="4654275"/>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0B5394"/>
                </a:solidFill>
                <a:latin typeface="Arial"/>
                <a:ea typeface="Arial"/>
                <a:cs typeface="Arial"/>
                <a:sym typeface="Arial"/>
              </a:rPr>
              <a:t>Source: https://runfaq.com/everything_is_connected</a:t>
            </a:r>
            <a:endParaRPr sz="1500">
              <a:solidFill>
                <a:srgbClr val="0B5394"/>
              </a:solidFill>
              <a:latin typeface="Arial"/>
              <a:ea typeface="Arial"/>
              <a:cs typeface="Arial"/>
              <a:sym typeface="Arial"/>
            </a:endParaRPr>
          </a:p>
        </p:txBody>
      </p:sp>
      <p:sp>
        <p:nvSpPr>
          <p:cNvPr id="484" name="Google Shape;484;p70"/>
          <p:cNvSpPr txBox="1"/>
          <p:nvPr/>
        </p:nvSpPr>
        <p:spPr>
          <a:xfrm>
            <a:off x="3249450" y="221975"/>
            <a:ext cx="2645100" cy="5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0B5394"/>
                </a:solidFill>
              </a:rPr>
              <a:t>Quiz time! </a:t>
            </a:r>
            <a:endParaRPr sz="3200">
              <a:solidFill>
                <a:srgbClr val="0B5394"/>
              </a:solidFill>
            </a:endParaRPr>
          </a:p>
        </p:txBody>
      </p:sp>
      <p:pic>
        <p:nvPicPr>
          <p:cNvPr id="485" name="Google Shape;485;p70"/>
          <p:cNvPicPr preferRelativeResize="0"/>
          <p:nvPr/>
        </p:nvPicPr>
        <p:blipFill>
          <a:blip r:embed="rId3">
            <a:alphaModFix/>
          </a:blip>
          <a:stretch>
            <a:fillRect/>
          </a:stretch>
        </p:blipFill>
        <p:spPr>
          <a:xfrm>
            <a:off x="1820500" y="1446150"/>
            <a:ext cx="5703323" cy="3208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89" name="Shape 489"/>
        <p:cNvGrpSpPr/>
        <p:nvPr/>
      </p:nvGrpSpPr>
      <p:grpSpPr>
        <a:xfrm>
          <a:off x="0" y="0"/>
          <a:ext cx="0" cy="0"/>
          <a:chOff x="0" y="0"/>
          <a:chExt cx="0" cy="0"/>
        </a:xfrm>
      </p:grpSpPr>
      <p:sp>
        <p:nvSpPr>
          <p:cNvPr id="490" name="Google Shape;490;p71"/>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The answer</a:t>
            </a:r>
            <a:endParaRPr>
              <a:solidFill>
                <a:srgbClr val="0B5394"/>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494" name="Shape 494"/>
        <p:cNvGrpSpPr/>
        <p:nvPr/>
      </p:nvGrpSpPr>
      <p:grpSpPr>
        <a:xfrm>
          <a:off x="0" y="0"/>
          <a:ext cx="0" cy="0"/>
          <a:chOff x="0" y="0"/>
          <a:chExt cx="0" cy="0"/>
        </a:xfrm>
      </p:grpSpPr>
      <p:sp>
        <p:nvSpPr>
          <p:cNvPr id="495" name="Google Shape;495;p72"/>
          <p:cNvSpPr txBox="1"/>
          <p:nvPr/>
        </p:nvSpPr>
        <p:spPr>
          <a:xfrm>
            <a:off x="252275" y="308825"/>
            <a:ext cx="8666700" cy="46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2B2B2B"/>
              </a:solidFill>
              <a:latin typeface="Red Hat Display"/>
              <a:ea typeface="Red Hat Display"/>
              <a:cs typeface="Red Hat Display"/>
              <a:sym typeface="Red Hat Display"/>
            </a:endParaRPr>
          </a:p>
        </p:txBody>
      </p:sp>
      <p:pic>
        <p:nvPicPr>
          <p:cNvPr id="496" name="Google Shape;496;p72"/>
          <p:cNvPicPr preferRelativeResize="0"/>
          <p:nvPr/>
        </p:nvPicPr>
        <p:blipFill>
          <a:blip r:embed="rId3">
            <a:alphaModFix/>
          </a:blip>
          <a:stretch>
            <a:fillRect/>
          </a:stretch>
        </p:blipFill>
        <p:spPr>
          <a:xfrm>
            <a:off x="638175" y="342900"/>
            <a:ext cx="7867650" cy="4457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00" name="Shape 500"/>
        <p:cNvGrpSpPr/>
        <p:nvPr/>
      </p:nvGrpSpPr>
      <p:grpSpPr>
        <a:xfrm>
          <a:off x="0" y="0"/>
          <a:ext cx="0" cy="0"/>
          <a:chOff x="0" y="0"/>
          <a:chExt cx="0" cy="0"/>
        </a:xfrm>
      </p:grpSpPr>
      <p:sp>
        <p:nvSpPr>
          <p:cNvPr id="501" name="Google Shape;501;p73"/>
          <p:cNvSpPr txBox="1"/>
          <p:nvPr/>
        </p:nvSpPr>
        <p:spPr>
          <a:xfrm>
            <a:off x="252275" y="308825"/>
            <a:ext cx="8666700" cy="46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2B2B2B"/>
              </a:solidFill>
              <a:latin typeface="Red Hat Display"/>
              <a:ea typeface="Red Hat Display"/>
              <a:cs typeface="Red Hat Display"/>
              <a:sym typeface="Red Hat Display"/>
            </a:endParaRPr>
          </a:p>
        </p:txBody>
      </p:sp>
      <p:pic>
        <p:nvPicPr>
          <p:cNvPr id="502" name="Google Shape;502;p73"/>
          <p:cNvPicPr preferRelativeResize="0"/>
          <p:nvPr/>
        </p:nvPicPr>
        <p:blipFill>
          <a:blip r:embed="rId3">
            <a:alphaModFix/>
          </a:blip>
          <a:stretch>
            <a:fillRect/>
          </a:stretch>
        </p:blipFill>
        <p:spPr>
          <a:xfrm>
            <a:off x="6644950" y="997773"/>
            <a:ext cx="2499050" cy="1257525"/>
          </a:xfrm>
          <a:prstGeom prst="rect">
            <a:avLst/>
          </a:prstGeom>
          <a:noFill/>
          <a:ln>
            <a:noFill/>
          </a:ln>
        </p:spPr>
      </p:pic>
      <p:pic>
        <p:nvPicPr>
          <p:cNvPr id="503" name="Google Shape;503;p73"/>
          <p:cNvPicPr preferRelativeResize="0"/>
          <p:nvPr/>
        </p:nvPicPr>
        <p:blipFill>
          <a:blip r:embed="rId4">
            <a:alphaModFix/>
          </a:blip>
          <a:stretch>
            <a:fillRect/>
          </a:stretch>
        </p:blipFill>
        <p:spPr>
          <a:xfrm>
            <a:off x="0" y="2571750"/>
            <a:ext cx="2133525" cy="1496729"/>
          </a:xfrm>
          <a:prstGeom prst="rect">
            <a:avLst/>
          </a:prstGeom>
          <a:noFill/>
          <a:ln>
            <a:noFill/>
          </a:ln>
        </p:spPr>
      </p:pic>
      <p:pic>
        <p:nvPicPr>
          <p:cNvPr id="504" name="Google Shape;504;p73"/>
          <p:cNvPicPr preferRelativeResize="0"/>
          <p:nvPr/>
        </p:nvPicPr>
        <p:blipFill>
          <a:blip r:embed="rId5">
            <a:alphaModFix/>
          </a:blip>
          <a:stretch>
            <a:fillRect/>
          </a:stretch>
        </p:blipFill>
        <p:spPr>
          <a:xfrm>
            <a:off x="1577663" y="0"/>
            <a:ext cx="6015916" cy="5101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08" name="Shape 508"/>
        <p:cNvGrpSpPr/>
        <p:nvPr/>
      </p:nvGrpSpPr>
      <p:grpSpPr>
        <a:xfrm>
          <a:off x="0" y="0"/>
          <a:ext cx="0" cy="0"/>
          <a:chOff x="0" y="0"/>
          <a:chExt cx="0" cy="0"/>
        </a:xfrm>
      </p:grpSpPr>
      <p:sp>
        <p:nvSpPr>
          <p:cNvPr id="509" name="Google Shape;509;p74"/>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4000">
                <a:solidFill>
                  <a:srgbClr val="0B5394"/>
                </a:solidFill>
              </a:rPr>
              <a:t>What is my individual style?!</a:t>
            </a:r>
            <a:endParaRPr sz="6400">
              <a:solidFill>
                <a:srgbClr val="0B5394"/>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13" name="Shape 513"/>
        <p:cNvGrpSpPr/>
        <p:nvPr/>
      </p:nvGrpSpPr>
      <p:grpSpPr>
        <a:xfrm>
          <a:off x="0" y="0"/>
          <a:ext cx="0" cy="0"/>
          <a:chOff x="0" y="0"/>
          <a:chExt cx="0" cy="0"/>
        </a:xfrm>
      </p:grpSpPr>
      <p:sp>
        <p:nvSpPr>
          <p:cNvPr id="514" name="Google Shape;514;p75"/>
          <p:cNvSpPr txBox="1"/>
          <p:nvPr>
            <p:ph type="title"/>
          </p:nvPr>
        </p:nvSpPr>
        <p:spPr>
          <a:xfrm>
            <a:off x="345900" y="201225"/>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B5394"/>
                </a:solidFill>
                <a:latin typeface="Arial"/>
                <a:ea typeface="Arial"/>
                <a:cs typeface="Arial"/>
                <a:sym typeface="Arial"/>
              </a:rPr>
              <a:t>Informal ranking of the best downhill skiing academies in Europe</a:t>
            </a:r>
            <a:endParaRPr sz="2000">
              <a:solidFill>
                <a:srgbClr val="0B5394"/>
              </a:solidFill>
              <a:latin typeface="Arial"/>
              <a:ea typeface="Arial"/>
              <a:cs typeface="Arial"/>
              <a:sym typeface="Arial"/>
            </a:endParaRPr>
          </a:p>
        </p:txBody>
      </p:sp>
      <p:pic>
        <p:nvPicPr>
          <p:cNvPr id="515" name="Google Shape;515;p75"/>
          <p:cNvPicPr preferRelativeResize="0"/>
          <p:nvPr/>
        </p:nvPicPr>
        <p:blipFill>
          <a:blip r:embed="rId3">
            <a:alphaModFix/>
          </a:blip>
          <a:stretch>
            <a:fillRect/>
          </a:stretch>
        </p:blipFill>
        <p:spPr>
          <a:xfrm>
            <a:off x="1897763" y="946250"/>
            <a:ext cx="5348482" cy="3767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19" name="Shape 519"/>
        <p:cNvGrpSpPr/>
        <p:nvPr/>
      </p:nvGrpSpPr>
      <p:grpSpPr>
        <a:xfrm>
          <a:off x="0" y="0"/>
          <a:ext cx="0" cy="0"/>
          <a:chOff x="0" y="0"/>
          <a:chExt cx="0" cy="0"/>
        </a:xfrm>
      </p:grpSpPr>
      <p:sp>
        <p:nvSpPr>
          <p:cNvPr id="520" name="Google Shape;520;p76"/>
          <p:cNvSpPr txBox="1"/>
          <p:nvPr>
            <p:ph type="title"/>
          </p:nvPr>
        </p:nvSpPr>
        <p:spPr>
          <a:xfrm>
            <a:off x="269775" y="42573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The Austrian “stable” style</a:t>
            </a:r>
            <a:endParaRPr>
              <a:solidFill>
                <a:srgbClr val="0B5394"/>
              </a:solidFill>
            </a:endParaRPr>
          </a:p>
        </p:txBody>
      </p:sp>
      <p:sp>
        <p:nvSpPr>
          <p:cNvPr id="521" name="Google Shape;521;p76"/>
          <p:cNvSpPr txBox="1"/>
          <p:nvPr/>
        </p:nvSpPr>
        <p:spPr>
          <a:xfrm>
            <a:off x="6765950" y="793975"/>
            <a:ext cx="2153100" cy="23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B5394"/>
                </a:solidFill>
                <a:latin typeface="Red Hat Display"/>
                <a:ea typeface="Red Hat Display"/>
                <a:cs typeface="Red Hat Display"/>
                <a:sym typeface="Red Hat Display"/>
              </a:rPr>
              <a:t>Style:</a:t>
            </a:r>
            <a:endParaRPr b="1" sz="1800">
              <a:solidFill>
                <a:srgbClr val="0B5394"/>
              </a:solidFill>
              <a:latin typeface="Red Hat Display"/>
              <a:ea typeface="Red Hat Display"/>
              <a:cs typeface="Red Hat Display"/>
              <a:sym typeface="Red Hat Display"/>
            </a:endParaRPr>
          </a:p>
          <a:p>
            <a:pPr indent="-342900" lvl="0" marL="457200" rtl="0" algn="l">
              <a:spcBef>
                <a:spcPts val="0"/>
              </a:spcBef>
              <a:spcAft>
                <a:spcPts val="0"/>
              </a:spcAft>
              <a:buClr>
                <a:srgbClr val="0B5394"/>
              </a:buClr>
              <a:buSzPts val="1800"/>
              <a:buFont typeface="Red Hat Display"/>
              <a:buChar char="●"/>
            </a:pPr>
            <a:r>
              <a:rPr lang="en" sz="1800">
                <a:solidFill>
                  <a:srgbClr val="0B5394"/>
                </a:solidFill>
                <a:latin typeface="Red Hat Display"/>
                <a:ea typeface="Red Hat Display"/>
                <a:cs typeface="Red Hat Display"/>
                <a:sym typeface="Red Hat Display"/>
              </a:rPr>
              <a:t>Stable</a:t>
            </a:r>
            <a:endParaRPr sz="1800">
              <a:solidFill>
                <a:srgbClr val="0B5394"/>
              </a:solidFill>
              <a:latin typeface="Red Hat Display"/>
              <a:ea typeface="Red Hat Display"/>
              <a:cs typeface="Red Hat Display"/>
              <a:sym typeface="Red Hat Display"/>
            </a:endParaRPr>
          </a:p>
          <a:p>
            <a:pPr indent="-342900" lvl="0" marL="457200" rtl="0" algn="l">
              <a:spcBef>
                <a:spcPts val="0"/>
              </a:spcBef>
              <a:spcAft>
                <a:spcPts val="0"/>
              </a:spcAft>
              <a:buClr>
                <a:srgbClr val="0B5394"/>
              </a:buClr>
              <a:buSzPts val="1800"/>
              <a:buFont typeface="Red Hat Display"/>
              <a:buChar char="●"/>
            </a:pPr>
            <a:r>
              <a:rPr lang="en" sz="1800">
                <a:solidFill>
                  <a:srgbClr val="0B5394"/>
                </a:solidFill>
                <a:latin typeface="Red Hat Display"/>
                <a:ea typeface="Red Hat Display"/>
                <a:cs typeface="Red Hat Display"/>
                <a:sym typeface="Red Hat Display"/>
              </a:rPr>
              <a:t>Rhythmic</a:t>
            </a:r>
            <a:endParaRPr sz="1800">
              <a:solidFill>
                <a:srgbClr val="0B5394"/>
              </a:solidFill>
              <a:latin typeface="Red Hat Display"/>
              <a:ea typeface="Red Hat Display"/>
              <a:cs typeface="Red Hat Display"/>
              <a:sym typeface="Red Hat Display"/>
            </a:endParaRPr>
          </a:p>
          <a:p>
            <a:pPr indent="-342900" lvl="0" marL="457200" rtl="0" algn="l">
              <a:spcBef>
                <a:spcPts val="0"/>
              </a:spcBef>
              <a:spcAft>
                <a:spcPts val="0"/>
              </a:spcAft>
              <a:buClr>
                <a:srgbClr val="0B5394"/>
              </a:buClr>
              <a:buSzPts val="1800"/>
              <a:buFont typeface="Red Hat Display"/>
              <a:buChar char="●"/>
            </a:pPr>
            <a:r>
              <a:rPr lang="en" sz="1800">
                <a:solidFill>
                  <a:srgbClr val="0B5394"/>
                </a:solidFill>
                <a:latin typeface="Red Hat Display"/>
                <a:ea typeface="Red Hat Display"/>
                <a:cs typeface="Red Hat Display"/>
                <a:sym typeface="Red Hat Display"/>
              </a:rPr>
              <a:t>Anchored</a:t>
            </a:r>
            <a:endParaRPr sz="1800">
              <a:solidFill>
                <a:srgbClr val="0B5394"/>
              </a:solidFill>
              <a:latin typeface="Red Hat Display"/>
              <a:ea typeface="Red Hat Display"/>
              <a:cs typeface="Red Hat Display"/>
              <a:sym typeface="Red Hat Display"/>
            </a:endParaRPr>
          </a:p>
          <a:p>
            <a:pPr indent="-342900" lvl="0" marL="457200" rtl="0" algn="l">
              <a:spcBef>
                <a:spcPts val="0"/>
              </a:spcBef>
              <a:spcAft>
                <a:spcPts val="0"/>
              </a:spcAft>
              <a:buClr>
                <a:srgbClr val="0B5394"/>
              </a:buClr>
              <a:buSzPts val="1800"/>
              <a:buFont typeface="Red Hat Display"/>
              <a:buChar char="●"/>
            </a:pPr>
            <a:r>
              <a:rPr lang="en" sz="1800">
                <a:solidFill>
                  <a:srgbClr val="0B5394"/>
                </a:solidFill>
                <a:latin typeface="Red Hat Display"/>
                <a:ea typeface="Red Hat Display"/>
                <a:cs typeface="Red Hat Display"/>
                <a:sym typeface="Red Hat Display"/>
              </a:rPr>
              <a:t>Harmonious</a:t>
            </a:r>
            <a:endParaRPr sz="1800">
              <a:solidFill>
                <a:srgbClr val="0B5394"/>
              </a:solidFill>
              <a:latin typeface="Red Hat Display"/>
              <a:ea typeface="Red Hat Display"/>
              <a:cs typeface="Red Hat Display"/>
              <a:sym typeface="Red Hat Display"/>
            </a:endParaRPr>
          </a:p>
          <a:p>
            <a:pPr indent="-342900" lvl="0" marL="457200" rtl="0" algn="l">
              <a:spcBef>
                <a:spcPts val="0"/>
              </a:spcBef>
              <a:spcAft>
                <a:spcPts val="0"/>
              </a:spcAft>
              <a:buClr>
                <a:srgbClr val="0B5394"/>
              </a:buClr>
              <a:buSzPts val="1800"/>
              <a:buFont typeface="Red Hat Display"/>
              <a:buChar char="●"/>
            </a:pPr>
            <a:r>
              <a:rPr lang="en" sz="1800">
                <a:solidFill>
                  <a:srgbClr val="0B5394"/>
                </a:solidFill>
                <a:latin typeface="Red Hat Display"/>
                <a:ea typeface="Red Hat Display"/>
                <a:cs typeface="Red Hat Display"/>
                <a:sym typeface="Red Hat Display"/>
              </a:rPr>
              <a:t>Classic Music </a:t>
            </a:r>
            <a:r>
              <a:rPr lang="en" sz="1500">
                <a:solidFill>
                  <a:srgbClr val="0B5394"/>
                </a:solidFill>
                <a:latin typeface="Red Hat Display"/>
                <a:ea typeface="Red Hat Display"/>
                <a:cs typeface="Red Hat Display"/>
                <a:sym typeface="Red Hat Display"/>
              </a:rPr>
              <a:t>alike</a:t>
            </a:r>
            <a:endParaRPr sz="1500">
              <a:solidFill>
                <a:srgbClr val="0B5394"/>
              </a:solidFill>
              <a:latin typeface="Red Hat Display"/>
              <a:ea typeface="Red Hat Display"/>
              <a:cs typeface="Red Hat Display"/>
              <a:sym typeface="Red Hat Display"/>
            </a:endParaRPr>
          </a:p>
          <a:p>
            <a:pPr indent="0" lvl="0" marL="0" rtl="0" algn="l">
              <a:spcBef>
                <a:spcPts val="0"/>
              </a:spcBef>
              <a:spcAft>
                <a:spcPts val="0"/>
              </a:spcAft>
              <a:buNone/>
            </a:pPr>
            <a:r>
              <a:t/>
            </a:r>
            <a:endParaRPr sz="1800">
              <a:solidFill>
                <a:srgbClr val="0B5394"/>
              </a:solidFill>
              <a:latin typeface="Red Hat Display"/>
              <a:ea typeface="Red Hat Display"/>
              <a:cs typeface="Red Hat Display"/>
              <a:sym typeface="Red Hat Display"/>
            </a:endParaRPr>
          </a:p>
        </p:txBody>
      </p:sp>
      <p:pic>
        <p:nvPicPr>
          <p:cNvPr descr="Thank you for watching, don’t forget to like, subscribe and hit the bell if you want to be kept up to date with all our latest content!&#10;&#10;For further information about FIS Alpine visit: &#10;http://www.fis-ski.com/alpine-skiing/&#10;&#10;Instagram&#10;https://www.instagram.com/fisalpine&#10;&#10;Facebook&#10;https://www.facebook.com/fisalpine&#10;&#10;Twitter&#10;https://twitter.com/fisalpine&#10;&#10;International Ski Federation: as the governing body of international skiing and snowboarding, FIS manages the Olympic disciplines of Alpine Skiing, Cross-Country Skiing, Ski Jumping, Nordic Combined, Freestyle Skiing and Snowboarding, including setting the international competition rules." id="522" name="Google Shape;522;p76" title="Marcel Hirscher | Men's Giant Slalom | Alta Badia | 1st place | FIS Alpine">
            <a:hlinkClick r:id="rId3"/>
          </p:cNvPr>
          <p:cNvPicPr preferRelativeResize="0"/>
          <p:nvPr/>
        </p:nvPicPr>
        <p:blipFill>
          <a:blip r:embed="rId4">
            <a:alphaModFix/>
          </a:blip>
          <a:stretch>
            <a:fillRect/>
          </a:stretch>
        </p:blipFill>
        <p:spPr>
          <a:xfrm>
            <a:off x="152400" y="293750"/>
            <a:ext cx="6483650" cy="3647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26" name="Shape 526"/>
        <p:cNvGrpSpPr/>
        <p:nvPr/>
      </p:nvGrpSpPr>
      <p:grpSpPr>
        <a:xfrm>
          <a:off x="0" y="0"/>
          <a:ext cx="0" cy="0"/>
          <a:chOff x="0" y="0"/>
          <a:chExt cx="0" cy="0"/>
        </a:xfrm>
      </p:grpSpPr>
      <p:sp>
        <p:nvSpPr>
          <p:cNvPr id="527" name="Google Shape;527;p77"/>
          <p:cNvSpPr txBox="1"/>
          <p:nvPr>
            <p:ph type="title"/>
          </p:nvPr>
        </p:nvSpPr>
        <p:spPr>
          <a:xfrm>
            <a:off x="411150" y="939525"/>
            <a:ext cx="8321700" cy="264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solidFill>
                  <a:srgbClr val="0B5394"/>
                </a:solidFill>
              </a:rPr>
              <a:t>An alternative </a:t>
            </a:r>
            <a:endParaRPr sz="4100">
              <a:solidFill>
                <a:srgbClr val="0B5394"/>
              </a:solidFill>
            </a:endParaRPr>
          </a:p>
          <a:p>
            <a:pPr indent="0" lvl="0" marL="0" rtl="0" algn="ctr">
              <a:spcBef>
                <a:spcPts val="0"/>
              </a:spcBef>
              <a:spcAft>
                <a:spcPts val="0"/>
              </a:spcAft>
              <a:buNone/>
            </a:pPr>
            <a:r>
              <a:t/>
            </a:r>
            <a:endParaRPr sz="700">
              <a:solidFill>
                <a:srgbClr val="0B5394"/>
              </a:solidFill>
            </a:endParaRPr>
          </a:p>
          <a:p>
            <a:pPr indent="0" lvl="0" marL="0" rtl="0" algn="ctr">
              <a:spcBef>
                <a:spcPts val="0"/>
              </a:spcBef>
              <a:spcAft>
                <a:spcPts val="0"/>
              </a:spcAft>
              <a:buNone/>
            </a:pPr>
            <a:r>
              <a:rPr lang="en" sz="2400">
                <a:solidFill>
                  <a:srgbClr val="0B5394"/>
                </a:solidFill>
              </a:rPr>
              <a:t>Represented by m</a:t>
            </a:r>
            <a:r>
              <a:rPr lang="en" sz="2400">
                <a:solidFill>
                  <a:srgbClr val="0B5394"/>
                </a:solidFill>
              </a:rPr>
              <a:t>y fav skiing athlete of all times</a:t>
            </a:r>
            <a:endParaRPr sz="2400">
              <a:solidFill>
                <a:srgbClr val="0B5394"/>
              </a:solidFill>
            </a:endParaRPr>
          </a:p>
          <a:p>
            <a:pPr indent="0" lvl="0" marL="0" rtl="0" algn="ctr">
              <a:spcBef>
                <a:spcPts val="0"/>
              </a:spcBef>
              <a:spcAft>
                <a:spcPts val="0"/>
              </a:spcAft>
              <a:buNone/>
            </a:pPr>
            <a:r>
              <a:rPr lang="en" sz="4100">
                <a:solidFill>
                  <a:srgbClr val="0B5394"/>
                </a:solidFill>
              </a:rPr>
              <a:t>…</a:t>
            </a:r>
            <a:endParaRPr sz="4100">
              <a:solidFill>
                <a:srgbClr val="0B5394"/>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31" name="Shape 531"/>
        <p:cNvGrpSpPr/>
        <p:nvPr/>
      </p:nvGrpSpPr>
      <p:grpSpPr>
        <a:xfrm>
          <a:off x="0" y="0"/>
          <a:ext cx="0" cy="0"/>
          <a:chOff x="0" y="0"/>
          <a:chExt cx="0" cy="0"/>
        </a:xfrm>
      </p:grpSpPr>
      <p:sp>
        <p:nvSpPr>
          <p:cNvPr id="532" name="Google Shape;532;p78"/>
          <p:cNvSpPr txBox="1"/>
          <p:nvPr>
            <p:ph type="title"/>
          </p:nvPr>
        </p:nvSpPr>
        <p:spPr>
          <a:xfrm>
            <a:off x="269775" y="43008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Bode’s style</a:t>
            </a:r>
            <a:endParaRPr>
              <a:solidFill>
                <a:srgbClr val="0B5394"/>
              </a:solidFill>
            </a:endParaRPr>
          </a:p>
        </p:txBody>
      </p:sp>
      <p:pic>
        <p:nvPicPr>
          <p:cNvPr descr="ALL the saves, spills and speed from Bode Miller's skiing career. This is the DEFINITIVE supercut.&#10;&#10;LINKS:&#10;https://www.youtube.com/watch?v=NymRug5dc2E&#10;&#10;https://www.youtube.com/watch?v=qFuoBnWB3_s&#10;&#10;https://www.youtube.com/watch?v=gcpNAqh62Q8&#10;&#10;https://www.youtube.com/watch?v=dPLKaUJiOhQ&#10;&#10;https://www.youtube.com/watch?v=EbUiFJku05o&#10;&#10;https://www.youtube.com/watch?v=9ZtrIdIAf7U&#10;&#10;https://www.youtube.com/watch?v=uAIKDik79h8&#10;&#10;https://www.youtube.com/watch?v=erXhQnM7u7s&#10;&#10;https://www.youtube.com/watch?v=Ib9pKcQIl84&#10;&#10;https://www.youtube.com/watch?v=z4-KqDgBvOY&#10;&#10;https://www.youtube.com/watch?v=SaMf5UwPhQU&#10;&#10;https://www.youtube.com/watch?v=wqOmgou6jzk&#10;&#10;https://www.youtube.com/watch?v=-evyJA8KcZc&#10;&#10;https://www.youtube.com/watch?v=K9rTjnL6uxs&#10;&#10;https://www.youtube.com/watch?v=ar9FCtWoTjc&#10;&#10;https://www.youtube.com/watch?v=LwNJulBbfkI&#10;&#10;https://www.youtube.com/watch?v=Yf5TX87ja2U&#10;&#10;https://www.youtube.com/watch?v=LatVt6F8whQ&#10;&#10;https://www.youtube.com/watch?v=lQTAeuYHU48&#10;&#10;https://www.dailymotion.com/video/x2o7zlq&#10;&#10;https://www.youtube.com/watch?v=nGORO4Jfdko&#10;&#10;https://www.youtube.com/watch?v=ekQaZo5p7DI&#10;&#10;https://www.youtube.com/watch?v=sjMsvSof5O8&#10;&#10;https://www.youtube.com/watch?v=XJ5rJ40ju0Y&#10;&#10;https://www.youtube.com/watch?v=s_IA1TYpVKU&#10;&#10;https://www.youtube.com/watch?v=DjnboNgyI5Y&#10;&#10;https://adult.mat6tube.com/watch/310104107_456239084&#10;&#10;https://www.youtube.com/watch?v=MfF0SzANIe0" id="533" name="Google Shape;533;p78" title="Bode Miller: The SUPERCUT">
            <a:hlinkClick r:id="rId3"/>
          </p:cNvPr>
          <p:cNvPicPr preferRelativeResize="0"/>
          <p:nvPr/>
        </p:nvPicPr>
        <p:blipFill>
          <a:blip r:embed="rId4">
            <a:alphaModFix/>
          </a:blip>
          <a:stretch>
            <a:fillRect/>
          </a:stretch>
        </p:blipFill>
        <p:spPr>
          <a:xfrm>
            <a:off x="269775" y="379550"/>
            <a:ext cx="6872400" cy="3865750"/>
          </a:xfrm>
          <a:prstGeom prst="rect">
            <a:avLst/>
          </a:prstGeom>
          <a:noFill/>
          <a:ln>
            <a:noFill/>
          </a:ln>
        </p:spPr>
      </p:pic>
      <p:sp>
        <p:nvSpPr>
          <p:cNvPr id="534" name="Google Shape;534;p78"/>
          <p:cNvSpPr txBox="1"/>
          <p:nvPr>
            <p:ph type="title"/>
          </p:nvPr>
        </p:nvSpPr>
        <p:spPr>
          <a:xfrm>
            <a:off x="7070400" y="379550"/>
            <a:ext cx="2011800" cy="302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B5394"/>
                </a:solidFill>
              </a:rPr>
              <a:t>Style:</a:t>
            </a:r>
            <a:endParaRPr sz="1800">
              <a:solidFill>
                <a:srgbClr val="0B5394"/>
              </a:solidFill>
            </a:endParaRPr>
          </a:p>
          <a:p>
            <a:pPr indent="-342900" lvl="0" marL="457200" rtl="0" algn="l">
              <a:spcBef>
                <a:spcPts val="0"/>
              </a:spcBef>
              <a:spcAft>
                <a:spcPts val="0"/>
              </a:spcAft>
              <a:buClr>
                <a:srgbClr val="0B5394"/>
              </a:buClr>
              <a:buSzPts val="1800"/>
              <a:buChar char="●"/>
            </a:pPr>
            <a:r>
              <a:rPr b="0" lang="en" sz="1800">
                <a:solidFill>
                  <a:srgbClr val="0B5394"/>
                </a:solidFill>
              </a:rPr>
              <a:t>Bold</a:t>
            </a:r>
            <a:endParaRPr b="0" sz="1800">
              <a:solidFill>
                <a:srgbClr val="0B5394"/>
              </a:solidFill>
            </a:endParaRPr>
          </a:p>
          <a:p>
            <a:pPr indent="-342900" lvl="0" marL="457200" rtl="0" algn="l">
              <a:spcBef>
                <a:spcPts val="0"/>
              </a:spcBef>
              <a:spcAft>
                <a:spcPts val="0"/>
              </a:spcAft>
              <a:buClr>
                <a:srgbClr val="0B5394"/>
              </a:buClr>
              <a:buSzPts val="1800"/>
              <a:buChar char="●"/>
            </a:pPr>
            <a:r>
              <a:rPr b="0" lang="en" sz="1800">
                <a:solidFill>
                  <a:srgbClr val="0B5394"/>
                </a:solidFill>
              </a:rPr>
              <a:t>Brave</a:t>
            </a:r>
            <a:endParaRPr b="0" sz="1800">
              <a:solidFill>
                <a:srgbClr val="0B5394"/>
              </a:solidFill>
            </a:endParaRPr>
          </a:p>
          <a:p>
            <a:pPr indent="-342900" lvl="0" marL="457200" rtl="0" algn="l">
              <a:spcBef>
                <a:spcPts val="0"/>
              </a:spcBef>
              <a:spcAft>
                <a:spcPts val="0"/>
              </a:spcAft>
              <a:buClr>
                <a:srgbClr val="0B5394"/>
              </a:buClr>
              <a:buSzPts val="1800"/>
              <a:buChar char="●"/>
            </a:pPr>
            <a:r>
              <a:rPr b="0" lang="en" sz="1800">
                <a:solidFill>
                  <a:srgbClr val="0B5394"/>
                </a:solidFill>
              </a:rPr>
              <a:t>Risk taking</a:t>
            </a:r>
            <a:endParaRPr b="0" sz="1800">
              <a:solidFill>
                <a:srgbClr val="0B5394"/>
              </a:solidFill>
            </a:endParaRPr>
          </a:p>
          <a:p>
            <a:pPr indent="-342900" lvl="0" marL="457200" rtl="0" algn="l">
              <a:spcBef>
                <a:spcPts val="0"/>
              </a:spcBef>
              <a:spcAft>
                <a:spcPts val="0"/>
              </a:spcAft>
              <a:buClr>
                <a:srgbClr val="0B5394"/>
              </a:buClr>
              <a:buSzPts val="1800"/>
              <a:buChar char="●"/>
            </a:pPr>
            <a:r>
              <a:rPr b="0" lang="en" sz="1800">
                <a:solidFill>
                  <a:srgbClr val="0B5394"/>
                </a:solidFill>
              </a:rPr>
              <a:t>Adventurous</a:t>
            </a:r>
            <a:endParaRPr b="0" sz="1800">
              <a:solidFill>
                <a:srgbClr val="0B5394"/>
              </a:solidFill>
            </a:endParaRPr>
          </a:p>
          <a:p>
            <a:pPr indent="-342900" lvl="0" marL="457200" rtl="0" algn="l">
              <a:spcBef>
                <a:spcPts val="0"/>
              </a:spcBef>
              <a:spcAft>
                <a:spcPts val="0"/>
              </a:spcAft>
              <a:buClr>
                <a:srgbClr val="0B5394"/>
              </a:buClr>
              <a:buSzPts val="1800"/>
              <a:buChar char="●"/>
            </a:pPr>
            <a:r>
              <a:rPr b="0" lang="en" sz="1800">
                <a:solidFill>
                  <a:srgbClr val="0B5394"/>
                </a:solidFill>
              </a:rPr>
              <a:t>Spectacular</a:t>
            </a:r>
            <a:endParaRPr b="0" sz="1800">
              <a:solidFill>
                <a:srgbClr val="0B5394"/>
              </a:solidFill>
            </a:endParaRPr>
          </a:p>
          <a:p>
            <a:pPr indent="0" lvl="0" marL="0" rtl="0" algn="l">
              <a:spcBef>
                <a:spcPts val="0"/>
              </a:spcBef>
              <a:spcAft>
                <a:spcPts val="0"/>
              </a:spcAft>
              <a:buNone/>
            </a:pPr>
            <a:r>
              <a:t/>
            </a:r>
            <a:endParaRPr b="0" sz="1500">
              <a:solidFill>
                <a:srgbClr val="0B5394"/>
              </a:solidFill>
              <a:highlight>
                <a:srgbClr val="FFE599"/>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38" name="Shape 538"/>
        <p:cNvGrpSpPr/>
        <p:nvPr/>
      </p:nvGrpSpPr>
      <p:grpSpPr>
        <a:xfrm>
          <a:off x="0" y="0"/>
          <a:ext cx="0" cy="0"/>
          <a:chOff x="0" y="0"/>
          <a:chExt cx="0" cy="0"/>
        </a:xfrm>
      </p:grpSpPr>
      <p:sp>
        <p:nvSpPr>
          <p:cNvPr id="539" name="Google Shape;539;p79"/>
          <p:cNvSpPr txBox="1"/>
          <p:nvPr>
            <p:ph type="title"/>
          </p:nvPr>
        </p:nvSpPr>
        <p:spPr>
          <a:xfrm>
            <a:off x="208775" y="2447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it ended?</a:t>
            </a:r>
            <a:endParaRPr/>
          </a:p>
        </p:txBody>
      </p:sp>
      <p:sp>
        <p:nvSpPr>
          <p:cNvPr id="540" name="Google Shape;540;p79"/>
          <p:cNvSpPr txBox="1"/>
          <p:nvPr/>
        </p:nvSpPr>
        <p:spPr>
          <a:xfrm>
            <a:off x="404525" y="1169025"/>
            <a:ext cx="6198300" cy="3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B5394"/>
                </a:solidFill>
                <a:latin typeface="Red Hat Display"/>
                <a:ea typeface="Red Hat Display"/>
                <a:cs typeface="Red Hat Display"/>
                <a:sym typeface="Red Hat Display"/>
              </a:rPr>
              <a:t>Bode Miller </a:t>
            </a:r>
            <a:endParaRPr b="1" sz="1800">
              <a:solidFill>
                <a:srgbClr val="0B5394"/>
              </a:solidFill>
              <a:latin typeface="Red Hat Display"/>
              <a:ea typeface="Red Hat Display"/>
              <a:cs typeface="Red Hat Display"/>
              <a:sym typeface="Red Hat Display"/>
            </a:endParaRPr>
          </a:p>
          <a:p>
            <a:pPr indent="0" lvl="0" marL="0" rtl="0" algn="l">
              <a:spcBef>
                <a:spcPts val="0"/>
              </a:spcBef>
              <a:spcAft>
                <a:spcPts val="0"/>
              </a:spcAft>
              <a:buNone/>
            </a:pPr>
            <a:r>
              <a:rPr lang="en" sz="1700">
                <a:solidFill>
                  <a:srgbClr val="0B5394"/>
                </a:solidFill>
                <a:latin typeface="Red Hat Display"/>
                <a:ea typeface="Red Hat Display"/>
                <a:cs typeface="Red Hat Display"/>
                <a:sym typeface="Red Hat Display"/>
              </a:rPr>
              <a:t>is one of the most decorated American alpine skiers, </a:t>
            </a:r>
            <a:endParaRPr sz="1700">
              <a:solidFill>
                <a:srgbClr val="0B5394"/>
              </a:solidFill>
              <a:latin typeface="Red Hat Display"/>
              <a:ea typeface="Red Hat Display"/>
              <a:cs typeface="Red Hat Display"/>
              <a:sym typeface="Red Hat Display"/>
            </a:endParaRPr>
          </a:p>
          <a:p>
            <a:pPr indent="0" lvl="0" marL="0" rtl="0" algn="l">
              <a:spcBef>
                <a:spcPts val="0"/>
              </a:spcBef>
              <a:spcAft>
                <a:spcPts val="0"/>
              </a:spcAft>
              <a:buNone/>
            </a:pPr>
            <a:r>
              <a:rPr lang="en" sz="1700">
                <a:solidFill>
                  <a:srgbClr val="0B5394"/>
                </a:solidFill>
                <a:latin typeface="Red Hat Display"/>
                <a:ea typeface="Red Hat Display"/>
                <a:cs typeface="Red Hat Display"/>
                <a:sym typeface="Red Hat Display"/>
              </a:rPr>
              <a:t>with his official "sport scores" including: </a:t>
            </a:r>
            <a:endParaRPr sz="1700">
              <a:solidFill>
                <a:srgbClr val="0B5394"/>
              </a:solidFill>
              <a:latin typeface="Red Hat Display"/>
              <a:ea typeface="Red Hat Display"/>
              <a:cs typeface="Red Hat Display"/>
              <a:sym typeface="Red Hat Display"/>
            </a:endParaRPr>
          </a:p>
          <a:p>
            <a:pPr indent="-336550" lvl="0" marL="457200" rtl="0" algn="l">
              <a:spcBef>
                <a:spcPts val="0"/>
              </a:spcBef>
              <a:spcAft>
                <a:spcPts val="0"/>
              </a:spcAft>
              <a:buClr>
                <a:srgbClr val="0B5394"/>
              </a:buClr>
              <a:buSzPts val="1700"/>
              <a:buFont typeface="Red Hat Display"/>
              <a:buChar char="●"/>
            </a:pPr>
            <a:r>
              <a:rPr lang="en" sz="1700">
                <a:solidFill>
                  <a:srgbClr val="0B5394"/>
                </a:solidFill>
                <a:highlight>
                  <a:srgbClr val="FFF2CC"/>
                </a:highlight>
                <a:latin typeface="Red Hat Display"/>
                <a:ea typeface="Red Hat Display"/>
                <a:cs typeface="Red Hat Display"/>
                <a:sym typeface="Red Hat Display"/>
              </a:rPr>
              <a:t>🏆six Olympic medals (one gold, three silver, two bronze), </a:t>
            </a:r>
            <a:endParaRPr sz="1700">
              <a:solidFill>
                <a:srgbClr val="0B5394"/>
              </a:solidFill>
              <a:highlight>
                <a:srgbClr val="FFF2CC"/>
              </a:highlight>
              <a:latin typeface="Red Hat Display"/>
              <a:ea typeface="Red Hat Display"/>
              <a:cs typeface="Red Hat Display"/>
              <a:sym typeface="Red Hat Display"/>
            </a:endParaRPr>
          </a:p>
          <a:p>
            <a:pPr indent="-336550" lvl="0" marL="457200" rtl="0" algn="l">
              <a:spcBef>
                <a:spcPts val="0"/>
              </a:spcBef>
              <a:spcAft>
                <a:spcPts val="0"/>
              </a:spcAft>
              <a:buClr>
                <a:srgbClr val="0B5394"/>
              </a:buClr>
              <a:buSzPts val="1700"/>
              <a:buFont typeface="Red Hat Display"/>
              <a:buChar char="●"/>
            </a:pPr>
            <a:r>
              <a:rPr lang="en" sz="1700">
                <a:solidFill>
                  <a:srgbClr val="0B5394"/>
                </a:solidFill>
                <a:highlight>
                  <a:srgbClr val="FFF2CC"/>
                </a:highlight>
                <a:latin typeface="Red Hat Display"/>
                <a:ea typeface="Red Hat Display"/>
                <a:cs typeface="Red Hat Display"/>
                <a:sym typeface="Red Hat Display"/>
              </a:rPr>
              <a:t>🏆</a:t>
            </a:r>
            <a:r>
              <a:rPr lang="en" sz="1700">
                <a:solidFill>
                  <a:srgbClr val="0B5394"/>
                </a:solidFill>
                <a:highlight>
                  <a:srgbClr val="FFF2CC"/>
                </a:highlight>
                <a:latin typeface="Red Hat Display"/>
                <a:ea typeface="Red Hat Display"/>
                <a:cs typeface="Red Hat Display"/>
                <a:sym typeface="Red Hat Display"/>
              </a:rPr>
              <a:t>five World Championship medals (four gold, one silver), </a:t>
            </a:r>
            <a:endParaRPr sz="1700">
              <a:solidFill>
                <a:srgbClr val="0B5394"/>
              </a:solidFill>
              <a:highlight>
                <a:srgbClr val="FFF2CC"/>
              </a:highlight>
              <a:latin typeface="Red Hat Display"/>
              <a:ea typeface="Red Hat Display"/>
              <a:cs typeface="Red Hat Display"/>
              <a:sym typeface="Red Hat Display"/>
            </a:endParaRPr>
          </a:p>
          <a:p>
            <a:pPr indent="-336550" lvl="0" marL="457200" rtl="0" algn="l">
              <a:spcBef>
                <a:spcPts val="0"/>
              </a:spcBef>
              <a:spcAft>
                <a:spcPts val="0"/>
              </a:spcAft>
              <a:buClr>
                <a:srgbClr val="0B5394"/>
              </a:buClr>
              <a:buSzPts val="1700"/>
              <a:buFont typeface="Red Hat Display"/>
              <a:buChar char="●"/>
            </a:pPr>
            <a:r>
              <a:rPr lang="en" sz="1700">
                <a:solidFill>
                  <a:srgbClr val="0B5394"/>
                </a:solidFill>
                <a:highlight>
                  <a:srgbClr val="FFF2CC"/>
                </a:highlight>
                <a:latin typeface="Red Hat Display"/>
                <a:ea typeface="Red Hat Display"/>
                <a:cs typeface="Red Hat Display"/>
                <a:sym typeface="Red Hat Display"/>
              </a:rPr>
              <a:t>🏆</a:t>
            </a:r>
            <a:r>
              <a:rPr lang="en" sz="1700">
                <a:solidFill>
                  <a:srgbClr val="0B5394"/>
                </a:solidFill>
                <a:highlight>
                  <a:srgbClr val="FFF2CC"/>
                </a:highlight>
                <a:latin typeface="Red Hat Display"/>
                <a:ea typeface="Red Hat Display"/>
                <a:cs typeface="Red Hat Display"/>
                <a:sym typeface="Red Hat Display"/>
              </a:rPr>
              <a:t>two World Cup overall titles, </a:t>
            </a:r>
            <a:endParaRPr sz="1700">
              <a:solidFill>
                <a:srgbClr val="0B5394"/>
              </a:solidFill>
              <a:highlight>
                <a:srgbClr val="FFF2CC"/>
              </a:highlight>
              <a:latin typeface="Red Hat Display"/>
              <a:ea typeface="Red Hat Display"/>
              <a:cs typeface="Red Hat Display"/>
              <a:sym typeface="Red Hat Display"/>
            </a:endParaRPr>
          </a:p>
          <a:p>
            <a:pPr indent="-336550" lvl="0" marL="457200" rtl="0" algn="l">
              <a:spcBef>
                <a:spcPts val="0"/>
              </a:spcBef>
              <a:spcAft>
                <a:spcPts val="0"/>
              </a:spcAft>
              <a:buClr>
                <a:srgbClr val="0B5394"/>
              </a:buClr>
              <a:buSzPts val="1700"/>
              <a:buFont typeface="Red Hat Display"/>
              <a:buChar char="●"/>
            </a:pPr>
            <a:r>
              <a:rPr lang="en" sz="1700">
                <a:solidFill>
                  <a:srgbClr val="0B5394"/>
                </a:solidFill>
                <a:highlight>
                  <a:srgbClr val="FFF2CC"/>
                </a:highlight>
                <a:latin typeface="Red Hat Display"/>
                <a:ea typeface="Red Hat Display"/>
                <a:cs typeface="Red Hat Display"/>
                <a:sym typeface="Red Hat Display"/>
              </a:rPr>
              <a:t>🏆</a:t>
            </a:r>
            <a:r>
              <a:rPr lang="en" sz="1700">
                <a:solidFill>
                  <a:srgbClr val="0B5394"/>
                </a:solidFill>
                <a:highlight>
                  <a:srgbClr val="FFF2CC"/>
                </a:highlight>
                <a:latin typeface="Red Hat Display"/>
                <a:ea typeface="Red Hat Display"/>
                <a:cs typeface="Red Hat Display"/>
                <a:sym typeface="Red Hat Display"/>
              </a:rPr>
              <a:t>and 33 World Cup victories. </a:t>
            </a:r>
            <a:endParaRPr sz="1700">
              <a:solidFill>
                <a:srgbClr val="0B5394"/>
              </a:solidFill>
              <a:highlight>
                <a:srgbClr val="FFF2CC"/>
              </a:highlight>
              <a:latin typeface="Red Hat Display"/>
              <a:ea typeface="Red Hat Display"/>
              <a:cs typeface="Red Hat Display"/>
              <a:sym typeface="Red Hat Display"/>
            </a:endParaRPr>
          </a:p>
          <a:p>
            <a:pPr indent="0" lvl="0" marL="0" rtl="0" algn="l">
              <a:spcBef>
                <a:spcPts val="0"/>
              </a:spcBef>
              <a:spcAft>
                <a:spcPts val="0"/>
              </a:spcAft>
              <a:buNone/>
            </a:pPr>
            <a:r>
              <a:t/>
            </a:r>
            <a:endParaRPr sz="1700">
              <a:solidFill>
                <a:srgbClr val="0B5394"/>
              </a:solidFill>
              <a:latin typeface="Red Hat Display"/>
              <a:ea typeface="Red Hat Display"/>
              <a:cs typeface="Red Hat Display"/>
              <a:sym typeface="Red Hat Display"/>
            </a:endParaRPr>
          </a:p>
          <a:p>
            <a:pPr indent="0" lvl="0" marL="0" rtl="0" algn="l">
              <a:spcBef>
                <a:spcPts val="0"/>
              </a:spcBef>
              <a:spcAft>
                <a:spcPts val="0"/>
              </a:spcAft>
              <a:buNone/>
            </a:pPr>
            <a:r>
              <a:rPr lang="en" sz="1700">
                <a:solidFill>
                  <a:srgbClr val="0B5394"/>
                </a:solidFill>
                <a:latin typeface="Red Hat Display"/>
                <a:ea typeface="Red Hat Display"/>
                <a:cs typeface="Red Hat Display"/>
                <a:sym typeface="Red Hat Display"/>
              </a:rPr>
              <a:t>He is also the only U.S. male skier to win a World Cup race </a:t>
            </a:r>
            <a:endParaRPr sz="1700">
              <a:solidFill>
                <a:srgbClr val="0B5394"/>
              </a:solidFill>
              <a:latin typeface="Red Hat Display"/>
              <a:ea typeface="Red Hat Display"/>
              <a:cs typeface="Red Hat Display"/>
              <a:sym typeface="Red Hat Display"/>
            </a:endParaRPr>
          </a:p>
          <a:p>
            <a:pPr indent="0" lvl="0" marL="0" rtl="0" algn="l">
              <a:spcBef>
                <a:spcPts val="0"/>
              </a:spcBef>
              <a:spcAft>
                <a:spcPts val="0"/>
              </a:spcAft>
              <a:buNone/>
            </a:pPr>
            <a:r>
              <a:rPr lang="en" sz="1700">
                <a:solidFill>
                  <a:srgbClr val="0B5394"/>
                </a:solidFill>
                <a:latin typeface="Red Hat Display"/>
                <a:ea typeface="Red Hat Display"/>
                <a:cs typeface="Red Hat Display"/>
                <a:sym typeface="Red Hat Display"/>
              </a:rPr>
              <a:t>in all five disciplines: downhill, super-G, giant slalom, slalom, </a:t>
            </a:r>
            <a:endParaRPr sz="1700">
              <a:solidFill>
                <a:srgbClr val="0B5394"/>
              </a:solidFill>
              <a:latin typeface="Red Hat Display"/>
              <a:ea typeface="Red Hat Display"/>
              <a:cs typeface="Red Hat Display"/>
              <a:sym typeface="Red Hat Display"/>
            </a:endParaRPr>
          </a:p>
          <a:p>
            <a:pPr indent="0" lvl="0" marL="0" rtl="0" algn="l">
              <a:spcBef>
                <a:spcPts val="0"/>
              </a:spcBef>
              <a:spcAft>
                <a:spcPts val="0"/>
              </a:spcAft>
              <a:buNone/>
            </a:pPr>
            <a:r>
              <a:rPr lang="en" sz="1700">
                <a:solidFill>
                  <a:srgbClr val="0B5394"/>
                </a:solidFill>
                <a:latin typeface="Red Hat Display"/>
                <a:ea typeface="Red Hat Display"/>
                <a:cs typeface="Red Hat Display"/>
                <a:sym typeface="Red Hat Display"/>
              </a:rPr>
              <a:t>and combined.  </a:t>
            </a:r>
            <a:endParaRPr sz="1700">
              <a:solidFill>
                <a:srgbClr val="0B5394"/>
              </a:solidFill>
              <a:latin typeface="Red Hat Display"/>
              <a:ea typeface="Red Hat Display"/>
              <a:cs typeface="Red Hat Display"/>
              <a:sym typeface="Red Hat Display"/>
            </a:endParaRPr>
          </a:p>
          <a:p>
            <a:pPr indent="0" lvl="0" marL="0" rtl="0" algn="l">
              <a:spcBef>
                <a:spcPts val="0"/>
              </a:spcBef>
              <a:spcAft>
                <a:spcPts val="0"/>
              </a:spcAft>
              <a:buNone/>
            </a:pPr>
            <a:r>
              <a:t/>
            </a:r>
            <a:endParaRPr sz="1700">
              <a:solidFill>
                <a:srgbClr val="0B5394"/>
              </a:solidFill>
              <a:latin typeface="Red Hat Display"/>
              <a:ea typeface="Red Hat Display"/>
              <a:cs typeface="Red Hat Display"/>
              <a:sym typeface="Red Hat Display"/>
            </a:endParaRPr>
          </a:p>
          <a:p>
            <a:pPr indent="0" lvl="0" marL="0" rtl="0" algn="l">
              <a:spcBef>
                <a:spcPts val="0"/>
              </a:spcBef>
              <a:spcAft>
                <a:spcPts val="0"/>
              </a:spcAft>
              <a:buNone/>
            </a:pPr>
            <a:r>
              <a:rPr lang="en" sz="1700">
                <a:solidFill>
                  <a:srgbClr val="0B5394"/>
                </a:solidFill>
                <a:latin typeface="Red Hat Display"/>
                <a:ea typeface="Red Hat Display"/>
                <a:cs typeface="Red Hat Display"/>
                <a:sym typeface="Red Hat Display"/>
              </a:rPr>
              <a:t>As they say: “Take </a:t>
            </a:r>
            <a:r>
              <a:rPr lang="en" sz="1700">
                <a:solidFill>
                  <a:srgbClr val="0B5394"/>
                </a:solidFill>
                <a:latin typeface="Red Hat Display"/>
                <a:ea typeface="Red Hat Display"/>
                <a:cs typeface="Red Hat Display"/>
                <a:sym typeface="Red Hat Display"/>
              </a:rPr>
              <a:t>the</a:t>
            </a:r>
            <a:r>
              <a:rPr lang="en" sz="1700">
                <a:solidFill>
                  <a:srgbClr val="0B5394"/>
                </a:solidFill>
                <a:latin typeface="Red Hat Display"/>
                <a:ea typeface="Red Hat Display"/>
                <a:cs typeface="Red Hat Display"/>
                <a:sym typeface="Red Hat Display"/>
              </a:rPr>
              <a:t> </a:t>
            </a:r>
            <a:r>
              <a:rPr lang="en" sz="1700">
                <a:solidFill>
                  <a:srgbClr val="0B5394"/>
                </a:solidFill>
                <a:latin typeface="Red Hat Display"/>
                <a:ea typeface="Red Hat Display"/>
                <a:cs typeface="Red Hat Display"/>
                <a:sym typeface="Red Hat Display"/>
              </a:rPr>
              <a:t>risk</a:t>
            </a:r>
            <a:r>
              <a:rPr lang="en" sz="1700">
                <a:solidFill>
                  <a:srgbClr val="0B5394"/>
                </a:solidFill>
                <a:latin typeface="Red Hat Display"/>
                <a:ea typeface="Red Hat Display"/>
                <a:cs typeface="Red Hat Display"/>
                <a:sym typeface="Red Hat Display"/>
              </a:rPr>
              <a:t>. You will die anyway”.</a:t>
            </a:r>
            <a:endParaRPr sz="1700">
              <a:solidFill>
                <a:srgbClr val="0B5394"/>
              </a:solidFill>
              <a:latin typeface="Red Hat Display"/>
              <a:ea typeface="Red Hat Display"/>
              <a:cs typeface="Red Hat Display"/>
              <a:sym typeface="Red Hat Display"/>
            </a:endParaRPr>
          </a:p>
        </p:txBody>
      </p:sp>
      <p:pic>
        <p:nvPicPr>
          <p:cNvPr id="541" name="Google Shape;541;p79"/>
          <p:cNvPicPr preferRelativeResize="0"/>
          <p:nvPr/>
        </p:nvPicPr>
        <p:blipFill>
          <a:blip r:embed="rId3">
            <a:alphaModFix/>
          </a:blip>
          <a:stretch>
            <a:fillRect/>
          </a:stretch>
        </p:blipFill>
        <p:spPr>
          <a:xfrm rot="3513988">
            <a:off x="6222226" y="908900"/>
            <a:ext cx="2863500" cy="1622100"/>
          </a:xfrm>
          <a:prstGeom prst="rect">
            <a:avLst/>
          </a:prstGeom>
          <a:noFill/>
          <a:ln>
            <a:noFill/>
          </a:ln>
        </p:spPr>
      </p:pic>
      <p:pic>
        <p:nvPicPr>
          <p:cNvPr id="542" name="Google Shape;542;p79"/>
          <p:cNvPicPr preferRelativeResize="0"/>
          <p:nvPr/>
        </p:nvPicPr>
        <p:blipFill>
          <a:blip r:embed="rId4">
            <a:alphaModFix/>
          </a:blip>
          <a:stretch>
            <a:fillRect/>
          </a:stretch>
        </p:blipFill>
        <p:spPr>
          <a:xfrm rot="1461338">
            <a:off x="6500372" y="2685334"/>
            <a:ext cx="2392180" cy="14867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27" name="Shape 227"/>
        <p:cNvGrpSpPr/>
        <p:nvPr/>
      </p:nvGrpSpPr>
      <p:grpSpPr>
        <a:xfrm>
          <a:off x="0" y="0"/>
          <a:ext cx="0" cy="0"/>
          <a:chOff x="0" y="0"/>
          <a:chExt cx="0" cy="0"/>
        </a:xfrm>
      </p:grpSpPr>
      <p:sp>
        <p:nvSpPr>
          <p:cNvPr id="228" name="Google Shape;228;p35"/>
          <p:cNvSpPr txBox="1"/>
          <p:nvPr>
            <p:ph type="title"/>
          </p:nvPr>
        </p:nvSpPr>
        <p:spPr>
          <a:xfrm>
            <a:off x="411150" y="439325"/>
            <a:ext cx="8321700" cy="40125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0B5394"/>
                </a:solidFill>
              </a:rPr>
              <a:t>Questions:</a:t>
            </a:r>
            <a:endParaRPr sz="2400">
              <a:solidFill>
                <a:srgbClr val="0B5394"/>
              </a:solidFill>
            </a:endParaRPr>
          </a:p>
          <a:p>
            <a:pPr indent="0" lvl="0" marL="0" rtl="0" algn="ctr">
              <a:lnSpc>
                <a:spcPct val="150000"/>
              </a:lnSpc>
              <a:spcBef>
                <a:spcPts val="0"/>
              </a:spcBef>
              <a:spcAft>
                <a:spcPts val="0"/>
              </a:spcAft>
              <a:buNone/>
            </a:pPr>
            <a:r>
              <a:rPr lang="en" sz="2400">
                <a:solidFill>
                  <a:srgbClr val="0B5394"/>
                </a:solidFill>
              </a:rPr>
              <a:t>What are the Winter Olympic Games?</a:t>
            </a:r>
            <a:endParaRPr sz="2400">
              <a:solidFill>
                <a:srgbClr val="0B5394"/>
              </a:solidFill>
            </a:endParaRPr>
          </a:p>
          <a:p>
            <a:pPr indent="0" lvl="0" marL="0" rtl="0" algn="ctr">
              <a:lnSpc>
                <a:spcPct val="150000"/>
              </a:lnSpc>
              <a:spcBef>
                <a:spcPts val="0"/>
              </a:spcBef>
              <a:spcAft>
                <a:spcPts val="0"/>
              </a:spcAft>
              <a:buNone/>
            </a:pPr>
            <a:r>
              <a:rPr lang="en" sz="2400">
                <a:solidFill>
                  <a:srgbClr val="0B5394"/>
                </a:solidFill>
              </a:rPr>
              <a:t>Where is this event happening?</a:t>
            </a:r>
            <a:endParaRPr sz="2400">
              <a:solidFill>
                <a:srgbClr val="0B5394"/>
              </a:solidFill>
            </a:endParaRPr>
          </a:p>
          <a:p>
            <a:pPr indent="0" lvl="0" marL="0" rtl="0" algn="ctr">
              <a:lnSpc>
                <a:spcPct val="150000"/>
              </a:lnSpc>
              <a:spcBef>
                <a:spcPts val="0"/>
              </a:spcBef>
              <a:spcAft>
                <a:spcPts val="0"/>
              </a:spcAft>
              <a:buNone/>
            </a:pPr>
            <a:r>
              <a:rPr lang="en" sz="2400">
                <a:solidFill>
                  <a:srgbClr val="0B5394"/>
                </a:solidFill>
              </a:rPr>
              <a:t>What is the </a:t>
            </a:r>
            <a:r>
              <a:rPr lang="en" sz="2400">
                <a:solidFill>
                  <a:srgbClr val="0B5394"/>
                </a:solidFill>
              </a:rPr>
              <a:t>modern</a:t>
            </a:r>
            <a:r>
              <a:rPr lang="en" sz="2400">
                <a:solidFill>
                  <a:srgbClr val="0B5394"/>
                </a:solidFill>
              </a:rPr>
              <a:t> alpine skiing technique?</a:t>
            </a:r>
            <a:endParaRPr sz="2400">
              <a:solidFill>
                <a:srgbClr val="0B5394"/>
              </a:solidFill>
            </a:endParaRPr>
          </a:p>
          <a:p>
            <a:pPr indent="0" lvl="0" marL="0" rtl="0" algn="ctr">
              <a:lnSpc>
                <a:spcPct val="150000"/>
              </a:lnSpc>
              <a:spcBef>
                <a:spcPts val="0"/>
              </a:spcBef>
              <a:spcAft>
                <a:spcPts val="0"/>
              </a:spcAft>
              <a:buNone/>
            </a:pPr>
            <a:r>
              <a:rPr lang="en" sz="2400">
                <a:solidFill>
                  <a:srgbClr val="0B5394"/>
                </a:solidFill>
              </a:rPr>
              <a:t>What are the alpine skiing disciplines?</a:t>
            </a:r>
            <a:endParaRPr sz="2400">
              <a:solidFill>
                <a:srgbClr val="0B5394"/>
              </a:solidFill>
            </a:endParaRPr>
          </a:p>
          <a:p>
            <a:pPr indent="0" lvl="0" marL="0" rtl="0" algn="ctr">
              <a:lnSpc>
                <a:spcPct val="150000"/>
              </a:lnSpc>
              <a:spcBef>
                <a:spcPts val="0"/>
              </a:spcBef>
              <a:spcAft>
                <a:spcPts val="0"/>
              </a:spcAft>
              <a:buNone/>
            </a:pPr>
            <a:r>
              <a:rPr lang="en" sz="2400">
                <a:solidFill>
                  <a:srgbClr val="0B5394"/>
                </a:solidFill>
              </a:rPr>
              <a:t>What is my style?!</a:t>
            </a:r>
            <a:endParaRPr sz="2400">
              <a:solidFill>
                <a:srgbClr val="0B5394"/>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46" name="Shape 546"/>
        <p:cNvGrpSpPr/>
        <p:nvPr/>
      </p:nvGrpSpPr>
      <p:grpSpPr>
        <a:xfrm>
          <a:off x="0" y="0"/>
          <a:ext cx="0" cy="0"/>
          <a:chOff x="0" y="0"/>
          <a:chExt cx="0" cy="0"/>
        </a:xfrm>
      </p:grpSpPr>
      <p:sp>
        <p:nvSpPr>
          <p:cNvPr id="547" name="Google Shape;547;p80"/>
          <p:cNvSpPr/>
          <p:nvPr/>
        </p:nvSpPr>
        <p:spPr>
          <a:xfrm rot="723637">
            <a:off x="7615852" y="2229207"/>
            <a:ext cx="1272297" cy="685101"/>
          </a:xfrm>
          <a:prstGeom prst="flowChartDocument">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
        <p:nvSpPr>
          <p:cNvPr id="548" name="Google Shape;548;p80"/>
          <p:cNvSpPr txBox="1"/>
          <p:nvPr>
            <p:ph type="title"/>
          </p:nvPr>
        </p:nvSpPr>
        <p:spPr>
          <a:xfrm>
            <a:off x="208775" y="2447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How it started?</a:t>
            </a:r>
            <a:endParaRPr>
              <a:solidFill>
                <a:srgbClr val="0B5394"/>
              </a:solidFill>
            </a:endParaRPr>
          </a:p>
        </p:txBody>
      </p:sp>
      <p:pic>
        <p:nvPicPr>
          <p:cNvPr id="549" name="Google Shape;549;p80"/>
          <p:cNvPicPr preferRelativeResize="0"/>
          <p:nvPr/>
        </p:nvPicPr>
        <p:blipFill>
          <a:blip r:embed="rId3">
            <a:alphaModFix/>
          </a:blip>
          <a:stretch>
            <a:fillRect/>
          </a:stretch>
        </p:blipFill>
        <p:spPr>
          <a:xfrm>
            <a:off x="358975" y="897200"/>
            <a:ext cx="5243367" cy="4006899"/>
          </a:xfrm>
          <a:prstGeom prst="rect">
            <a:avLst/>
          </a:prstGeom>
          <a:noFill/>
          <a:ln>
            <a:noFill/>
          </a:ln>
        </p:spPr>
      </p:pic>
      <p:pic>
        <p:nvPicPr>
          <p:cNvPr id="550" name="Google Shape;550;p80"/>
          <p:cNvPicPr preferRelativeResize="0"/>
          <p:nvPr/>
        </p:nvPicPr>
        <p:blipFill>
          <a:blip r:embed="rId4">
            <a:alphaModFix/>
          </a:blip>
          <a:stretch>
            <a:fillRect/>
          </a:stretch>
        </p:blipFill>
        <p:spPr>
          <a:xfrm rot="270131">
            <a:off x="5765617" y="2571575"/>
            <a:ext cx="3236858" cy="2433493"/>
          </a:xfrm>
          <a:prstGeom prst="rect">
            <a:avLst/>
          </a:prstGeom>
          <a:noFill/>
          <a:ln>
            <a:noFill/>
          </a:ln>
        </p:spPr>
      </p:pic>
      <p:sp>
        <p:nvSpPr>
          <p:cNvPr id="551" name="Google Shape;551;p80"/>
          <p:cNvSpPr txBox="1"/>
          <p:nvPr/>
        </p:nvSpPr>
        <p:spPr>
          <a:xfrm rot="458000">
            <a:off x="7451012" y="2255346"/>
            <a:ext cx="1468009" cy="50001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4"/>
                </a:solidFill>
                <a:latin typeface="Trebuchet MS"/>
                <a:ea typeface="Trebuchet MS"/>
                <a:cs typeface="Trebuchet MS"/>
                <a:sym typeface="Trebuchet MS"/>
              </a:rPr>
              <a:t>Free range</a:t>
            </a:r>
            <a:endParaRPr sz="1800">
              <a:solidFill>
                <a:schemeClr val="accent4"/>
              </a:solidFill>
              <a:latin typeface="Trebuchet MS"/>
              <a:ea typeface="Trebuchet MS"/>
              <a:cs typeface="Trebuchet MS"/>
              <a:sym typeface="Trebuchet MS"/>
            </a:endParaRPr>
          </a:p>
        </p:txBody>
      </p:sp>
      <p:pic>
        <p:nvPicPr>
          <p:cNvPr id="552" name="Google Shape;552;p80"/>
          <p:cNvPicPr preferRelativeResize="0"/>
          <p:nvPr/>
        </p:nvPicPr>
        <p:blipFill>
          <a:blip r:embed="rId5">
            <a:alphaModFix/>
          </a:blip>
          <a:stretch>
            <a:fillRect/>
          </a:stretch>
        </p:blipFill>
        <p:spPr>
          <a:xfrm rot="546303">
            <a:off x="6768942" y="764414"/>
            <a:ext cx="2307289" cy="1915747"/>
          </a:xfrm>
          <a:prstGeom prst="rect">
            <a:avLst/>
          </a:prstGeom>
          <a:noFill/>
          <a:ln>
            <a:noFill/>
          </a:ln>
        </p:spPr>
      </p:pic>
      <p:pic>
        <p:nvPicPr>
          <p:cNvPr id="553" name="Google Shape;553;p80"/>
          <p:cNvPicPr preferRelativeResize="0"/>
          <p:nvPr/>
        </p:nvPicPr>
        <p:blipFill>
          <a:blip r:embed="rId6">
            <a:alphaModFix/>
          </a:blip>
          <a:stretch>
            <a:fillRect/>
          </a:stretch>
        </p:blipFill>
        <p:spPr>
          <a:xfrm>
            <a:off x="5384900" y="831789"/>
            <a:ext cx="1387350" cy="21639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57" name="Shape 557"/>
        <p:cNvGrpSpPr/>
        <p:nvPr/>
      </p:nvGrpSpPr>
      <p:grpSpPr>
        <a:xfrm>
          <a:off x="0" y="0"/>
          <a:ext cx="0" cy="0"/>
          <a:chOff x="0" y="0"/>
          <a:chExt cx="0" cy="0"/>
        </a:xfrm>
      </p:grpSpPr>
      <p:sp>
        <p:nvSpPr>
          <p:cNvPr id="558" name="Google Shape;558;p81"/>
          <p:cNvSpPr txBox="1"/>
          <p:nvPr>
            <p:ph type="title"/>
          </p:nvPr>
        </p:nvSpPr>
        <p:spPr>
          <a:xfrm>
            <a:off x="7570625" y="570950"/>
            <a:ext cx="1446300" cy="36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0B5394"/>
              </a:solidFill>
            </a:endParaRPr>
          </a:p>
          <a:p>
            <a:pPr indent="0" lvl="0" marL="0" rtl="0" algn="ctr">
              <a:lnSpc>
                <a:spcPct val="150000"/>
              </a:lnSpc>
              <a:spcBef>
                <a:spcPts val="0"/>
              </a:spcBef>
              <a:spcAft>
                <a:spcPts val="0"/>
              </a:spcAft>
              <a:buNone/>
            </a:pPr>
            <a:r>
              <a:rPr lang="en" sz="2100">
                <a:solidFill>
                  <a:srgbClr val="0B5394"/>
                </a:solidFill>
              </a:rPr>
              <a:t>Crazy</a:t>
            </a:r>
            <a:endParaRPr sz="2100">
              <a:solidFill>
                <a:srgbClr val="0B5394"/>
              </a:solidFill>
            </a:endParaRPr>
          </a:p>
          <a:p>
            <a:pPr indent="0" lvl="0" marL="0" rtl="0" algn="ctr">
              <a:lnSpc>
                <a:spcPct val="150000"/>
              </a:lnSpc>
              <a:spcBef>
                <a:spcPts val="0"/>
              </a:spcBef>
              <a:spcAft>
                <a:spcPts val="0"/>
              </a:spcAft>
              <a:buNone/>
            </a:pPr>
            <a:r>
              <a:rPr lang="en" sz="2100">
                <a:solidFill>
                  <a:srgbClr val="0B5394"/>
                </a:solidFill>
              </a:rPr>
              <a:t>moments in skiing</a:t>
            </a:r>
            <a:r>
              <a:rPr lang="en" sz="2100">
                <a:solidFill>
                  <a:srgbClr val="0B5394"/>
                </a:solidFill>
              </a:rPr>
              <a:t>.</a:t>
            </a:r>
            <a:r>
              <a:rPr lang="en" sz="3400">
                <a:solidFill>
                  <a:srgbClr val="0B5394"/>
                </a:solidFill>
              </a:rPr>
              <a:t> 😏</a:t>
            </a:r>
            <a:endParaRPr sz="3400">
              <a:solidFill>
                <a:srgbClr val="0B5394"/>
              </a:solidFill>
            </a:endParaRPr>
          </a:p>
        </p:txBody>
      </p:sp>
      <p:pic>
        <p:nvPicPr>
          <p:cNvPr descr="Watch the best moments in FIS alpine skiing world cup and FIS world championship. Featuring some olympic skiing champions and Christof Innerhofer gate, Lasse Kjus in Wengen 1999, Marcel Hirscher, Maxence Muzaton 360 and Ghedina. In famous tracks like Kitzbuhel downhill, Wengen slalom and other world cup ski racing courses. &#10;&#10;Like the video? Why not buy me a coffee or become a member of the channel?&#10;https://buymeacoffee.com/speedkings&#10;&#10;Subscribe: https://bit.ly/3XKsrnj&#10;&#10;Thanks for watching!!&#10;&#10;Disclaimer: All videos belongs to their respective copyright owners. &#10;&#10;#alpineskiing #worldcup" id="559" name="Google Shape;559;p81" title="Top 5 Craziest Alpine Skiing World Cup Moments">
            <a:hlinkClick r:id="rId3"/>
          </p:cNvPr>
          <p:cNvPicPr preferRelativeResize="0"/>
          <p:nvPr/>
        </p:nvPicPr>
        <p:blipFill>
          <a:blip r:embed="rId4">
            <a:alphaModFix/>
          </a:blip>
          <a:stretch>
            <a:fillRect/>
          </a:stretch>
        </p:blipFill>
        <p:spPr>
          <a:xfrm>
            <a:off x="152400" y="152400"/>
            <a:ext cx="7336266" cy="412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63" name="Shape 563"/>
        <p:cNvGrpSpPr/>
        <p:nvPr/>
      </p:nvGrpSpPr>
      <p:grpSpPr>
        <a:xfrm>
          <a:off x="0" y="0"/>
          <a:ext cx="0" cy="0"/>
          <a:chOff x="0" y="0"/>
          <a:chExt cx="0" cy="0"/>
        </a:xfrm>
      </p:grpSpPr>
      <p:sp>
        <p:nvSpPr>
          <p:cNvPr id="564" name="Google Shape;564;p82"/>
          <p:cNvSpPr txBox="1"/>
          <p:nvPr>
            <p:ph type="title"/>
          </p:nvPr>
        </p:nvSpPr>
        <p:spPr>
          <a:xfrm>
            <a:off x="7570625" y="570950"/>
            <a:ext cx="1446300" cy="364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0B5394"/>
              </a:solidFill>
            </a:endParaRPr>
          </a:p>
          <a:p>
            <a:pPr indent="0" lvl="0" marL="0" rtl="0" algn="ctr">
              <a:lnSpc>
                <a:spcPct val="150000"/>
              </a:lnSpc>
              <a:spcBef>
                <a:spcPts val="0"/>
              </a:spcBef>
              <a:spcAft>
                <a:spcPts val="0"/>
              </a:spcAft>
              <a:buNone/>
            </a:pPr>
            <a:r>
              <a:rPr lang="en" sz="2100">
                <a:solidFill>
                  <a:srgbClr val="0B5394"/>
                </a:solidFill>
              </a:rPr>
              <a:t>Crazy</a:t>
            </a:r>
            <a:endParaRPr sz="2100">
              <a:solidFill>
                <a:srgbClr val="0B5394"/>
              </a:solidFill>
            </a:endParaRPr>
          </a:p>
          <a:p>
            <a:pPr indent="0" lvl="0" marL="0" rtl="0" algn="ctr">
              <a:lnSpc>
                <a:spcPct val="150000"/>
              </a:lnSpc>
              <a:spcBef>
                <a:spcPts val="0"/>
              </a:spcBef>
              <a:spcAft>
                <a:spcPts val="0"/>
              </a:spcAft>
              <a:buNone/>
            </a:pPr>
            <a:r>
              <a:rPr lang="en" sz="2100">
                <a:solidFill>
                  <a:srgbClr val="0B5394"/>
                </a:solidFill>
              </a:rPr>
              <a:t>moments in skiing.</a:t>
            </a:r>
            <a:r>
              <a:rPr lang="en" sz="3400">
                <a:solidFill>
                  <a:srgbClr val="0B5394"/>
                </a:solidFill>
              </a:rPr>
              <a:t> 😏</a:t>
            </a:r>
            <a:endParaRPr sz="3400">
              <a:solidFill>
                <a:srgbClr val="0B5394"/>
              </a:solidFill>
            </a:endParaRPr>
          </a:p>
        </p:txBody>
      </p:sp>
      <p:pic>
        <p:nvPicPr>
          <p:cNvPr descr="Watch the best moments in FIS alpine skiing world cup and FIS world championship. Featuring some olympic skiing champions and Christof Innerhofer gate, Lasse Kjus in Wengen 1999, Marcel Hirscher, Maxence Muzaton 360 and Ghedina. In famous tracks like Kitzbuhel downhill, Wengen slalom and other world cup ski racing courses. &#10;&#10;Like the video? Why not buy me a coffee or become a member of the channel?&#10;https://buymeacoffee.com/speedkings&#10;&#10;Subscribe: https://bit.ly/3XKsrnj&#10;&#10;Thanks for watching!!&#10;&#10;Disclaimer: All videos belongs to their respective copyright owners. &#10;&#10;#alpineskiing #worldcup" id="565" name="Google Shape;565;p82" title="Top 5 Craziest Alpine Skiing World Cup Moments">
            <a:hlinkClick r:id="rId3"/>
          </p:cNvPr>
          <p:cNvPicPr preferRelativeResize="0"/>
          <p:nvPr/>
        </p:nvPicPr>
        <p:blipFill>
          <a:blip r:embed="rId4">
            <a:alphaModFix/>
          </a:blip>
          <a:stretch>
            <a:fillRect/>
          </a:stretch>
        </p:blipFill>
        <p:spPr>
          <a:xfrm>
            <a:off x="152400" y="152400"/>
            <a:ext cx="7336266" cy="412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69" name="Shape 569"/>
        <p:cNvGrpSpPr/>
        <p:nvPr/>
      </p:nvGrpSpPr>
      <p:grpSpPr>
        <a:xfrm>
          <a:off x="0" y="0"/>
          <a:ext cx="0" cy="0"/>
          <a:chOff x="0" y="0"/>
          <a:chExt cx="0" cy="0"/>
        </a:xfrm>
      </p:grpSpPr>
      <p:sp>
        <p:nvSpPr>
          <p:cNvPr id="570" name="Google Shape;570;p83"/>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solidFill>
                  <a:srgbClr val="0B5394"/>
                </a:solidFill>
              </a:rPr>
              <a:t>Quiz time!</a:t>
            </a:r>
            <a:endParaRPr sz="4700">
              <a:solidFill>
                <a:srgbClr val="0B5394"/>
              </a:solidFill>
            </a:endParaRPr>
          </a:p>
          <a:p>
            <a:pPr indent="0" lvl="0" marL="0" rtl="0" algn="ctr">
              <a:spcBef>
                <a:spcPts val="0"/>
              </a:spcBef>
              <a:spcAft>
                <a:spcPts val="0"/>
              </a:spcAft>
              <a:buNone/>
            </a:pPr>
            <a:r>
              <a:rPr lang="en" sz="3600">
                <a:solidFill>
                  <a:srgbClr val="0B5394"/>
                </a:solidFill>
              </a:rPr>
              <a:t>What would be your favorite </a:t>
            </a:r>
            <a:r>
              <a:rPr lang="en" sz="3600">
                <a:solidFill>
                  <a:srgbClr val="0B5394"/>
                </a:solidFill>
              </a:rPr>
              <a:t>alpine</a:t>
            </a:r>
            <a:r>
              <a:rPr lang="en" sz="3600">
                <a:solidFill>
                  <a:srgbClr val="0B5394"/>
                </a:solidFill>
              </a:rPr>
              <a:t> skiing discipline (if you had to choose)</a:t>
            </a:r>
            <a:endParaRPr sz="3600">
              <a:solidFill>
                <a:srgbClr val="0B5394"/>
              </a:solidFill>
            </a:endParaRPr>
          </a:p>
          <a:p>
            <a:pPr indent="0" lvl="0" marL="457200" rtl="0" algn="ctr">
              <a:spcBef>
                <a:spcPts val="0"/>
              </a:spcBef>
              <a:spcAft>
                <a:spcPts val="0"/>
              </a:spcAft>
              <a:buNone/>
            </a:pPr>
            <a:r>
              <a:t/>
            </a:r>
            <a:endParaRPr sz="3600">
              <a:solidFill>
                <a:srgbClr val="0B5394"/>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74" name="Shape 574"/>
        <p:cNvGrpSpPr/>
        <p:nvPr/>
      </p:nvGrpSpPr>
      <p:grpSpPr>
        <a:xfrm>
          <a:off x="0" y="0"/>
          <a:ext cx="0" cy="0"/>
          <a:chOff x="0" y="0"/>
          <a:chExt cx="0" cy="0"/>
        </a:xfrm>
      </p:grpSpPr>
      <p:sp>
        <p:nvSpPr>
          <p:cNvPr id="575" name="Google Shape;575;p84"/>
          <p:cNvSpPr txBox="1"/>
          <p:nvPr>
            <p:ph type="title"/>
          </p:nvPr>
        </p:nvSpPr>
        <p:spPr>
          <a:xfrm>
            <a:off x="411150" y="274650"/>
            <a:ext cx="8321700" cy="45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0B5394"/>
                </a:solidFill>
              </a:rPr>
              <a:t>Vote with the emoji.</a:t>
            </a:r>
            <a:endParaRPr sz="3000">
              <a:solidFill>
                <a:srgbClr val="0B5394"/>
              </a:solidFill>
            </a:endParaRPr>
          </a:p>
          <a:p>
            <a:pPr indent="0" lvl="0" marL="0" rtl="0" algn="ctr">
              <a:spcBef>
                <a:spcPts val="0"/>
              </a:spcBef>
              <a:spcAft>
                <a:spcPts val="0"/>
              </a:spcAft>
              <a:buNone/>
            </a:pPr>
            <a:r>
              <a:rPr lang="en" sz="3000">
                <a:solidFill>
                  <a:srgbClr val="0B5394"/>
                </a:solidFill>
              </a:rPr>
              <a:t>If y</a:t>
            </a:r>
            <a:r>
              <a:rPr lang="en" sz="3000">
                <a:solidFill>
                  <a:srgbClr val="0B5394"/>
                </a:solidFill>
              </a:rPr>
              <a:t>our favorite alpine skiing discipline is: </a:t>
            </a:r>
            <a:endParaRPr sz="3000">
              <a:solidFill>
                <a:srgbClr val="0B5394"/>
              </a:solidFill>
            </a:endParaRPr>
          </a:p>
          <a:p>
            <a:pPr indent="0" lvl="0" marL="0" rtl="0" algn="ctr">
              <a:spcBef>
                <a:spcPts val="0"/>
              </a:spcBef>
              <a:spcAft>
                <a:spcPts val="0"/>
              </a:spcAft>
              <a:buNone/>
            </a:pPr>
            <a:r>
              <a:t/>
            </a:r>
            <a:endParaRPr sz="3000">
              <a:solidFill>
                <a:srgbClr val="0B5394"/>
              </a:solidFill>
            </a:endParaRPr>
          </a:p>
          <a:p>
            <a:pPr indent="0" lvl="0" marL="0" rtl="0" algn="ctr">
              <a:spcBef>
                <a:spcPts val="0"/>
              </a:spcBef>
              <a:spcAft>
                <a:spcPts val="0"/>
              </a:spcAft>
              <a:buNone/>
            </a:pPr>
            <a:r>
              <a:rPr lang="en" sz="3600">
                <a:solidFill>
                  <a:srgbClr val="0B5394"/>
                </a:solidFill>
              </a:rPr>
              <a:t>- Downhill</a:t>
            </a:r>
            <a:r>
              <a:rPr lang="en" sz="1800">
                <a:solidFill>
                  <a:srgbClr val="0B5394"/>
                </a:solidFill>
              </a:rPr>
              <a:t>:  comment</a:t>
            </a:r>
            <a:r>
              <a:rPr lang="en" sz="3600">
                <a:solidFill>
                  <a:srgbClr val="0B5394"/>
                </a:solidFill>
              </a:rPr>
              <a:t> </a:t>
            </a:r>
            <a:r>
              <a:rPr lang="en" sz="3600">
                <a:solidFill>
                  <a:srgbClr val="0B5394"/>
                </a:solidFill>
              </a:rPr>
              <a:t>😅</a:t>
            </a:r>
            <a:endParaRPr sz="3600">
              <a:solidFill>
                <a:srgbClr val="0B5394"/>
              </a:solidFill>
            </a:endParaRPr>
          </a:p>
          <a:p>
            <a:pPr indent="-457200" lvl="0" marL="457200" rtl="0" algn="ctr">
              <a:spcBef>
                <a:spcPts val="0"/>
              </a:spcBef>
              <a:spcAft>
                <a:spcPts val="0"/>
              </a:spcAft>
              <a:buClr>
                <a:srgbClr val="0B5394"/>
              </a:buClr>
              <a:buSzPts val="3600"/>
              <a:buChar char="-"/>
            </a:pPr>
            <a:r>
              <a:rPr lang="en" sz="3600">
                <a:solidFill>
                  <a:srgbClr val="0B5394"/>
                </a:solidFill>
              </a:rPr>
              <a:t>Slalom Gigant</a:t>
            </a:r>
            <a:r>
              <a:rPr lang="en" sz="1800">
                <a:solidFill>
                  <a:srgbClr val="0B5394"/>
                </a:solidFill>
              </a:rPr>
              <a:t>:  comment</a:t>
            </a:r>
            <a:r>
              <a:rPr lang="en" sz="3600">
                <a:solidFill>
                  <a:srgbClr val="0B5394"/>
                </a:solidFill>
              </a:rPr>
              <a:t> 👍</a:t>
            </a:r>
            <a:endParaRPr sz="3600">
              <a:solidFill>
                <a:srgbClr val="0B5394"/>
              </a:solidFill>
            </a:endParaRPr>
          </a:p>
          <a:p>
            <a:pPr indent="-457200" lvl="0" marL="457200" rtl="0" algn="ctr">
              <a:spcBef>
                <a:spcPts val="0"/>
              </a:spcBef>
              <a:spcAft>
                <a:spcPts val="0"/>
              </a:spcAft>
              <a:buClr>
                <a:srgbClr val="0B5394"/>
              </a:buClr>
              <a:buSzPts val="3600"/>
              <a:buChar char="-"/>
            </a:pPr>
            <a:r>
              <a:rPr lang="en" sz="3600">
                <a:solidFill>
                  <a:srgbClr val="0B5394"/>
                </a:solidFill>
              </a:rPr>
              <a:t>Slalom</a:t>
            </a:r>
            <a:r>
              <a:rPr lang="en" sz="1800">
                <a:solidFill>
                  <a:srgbClr val="0B5394"/>
                </a:solidFill>
              </a:rPr>
              <a:t>:  comment</a:t>
            </a:r>
            <a:r>
              <a:rPr lang="en" sz="3600">
                <a:solidFill>
                  <a:srgbClr val="0B5394"/>
                </a:solidFill>
              </a:rPr>
              <a:t> 🎉</a:t>
            </a:r>
            <a:endParaRPr sz="3600">
              <a:solidFill>
                <a:srgbClr val="0B5394"/>
              </a:solidFill>
            </a:endParaRPr>
          </a:p>
        </p:txBody>
      </p:sp>
      <p:sp>
        <p:nvSpPr>
          <p:cNvPr id="576" name="Google Shape;576;p84"/>
          <p:cNvSpPr txBox="1"/>
          <p:nvPr/>
        </p:nvSpPr>
        <p:spPr>
          <a:xfrm>
            <a:off x="615300" y="4307050"/>
            <a:ext cx="78609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Red Hat Display"/>
              <a:ea typeface="Red Hat Display"/>
              <a:cs typeface="Red Hat Display"/>
              <a:sym typeface="Red Hat Displ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80" name="Shape 580"/>
        <p:cNvGrpSpPr/>
        <p:nvPr/>
      </p:nvGrpSpPr>
      <p:grpSpPr>
        <a:xfrm>
          <a:off x="0" y="0"/>
          <a:ext cx="0" cy="0"/>
          <a:chOff x="0" y="0"/>
          <a:chExt cx="0" cy="0"/>
        </a:xfrm>
      </p:grpSpPr>
      <p:sp>
        <p:nvSpPr>
          <p:cNvPr id="581" name="Google Shape;581;p85"/>
          <p:cNvSpPr txBox="1"/>
          <p:nvPr>
            <p:ph type="title"/>
          </p:nvPr>
        </p:nvSpPr>
        <p:spPr>
          <a:xfrm>
            <a:off x="411150" y="586650"/>
            <a:ext cx="8321700" cy="198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B5394"/>
                </a:solidFill>
              </a:rPr>
              <a:t>Haven’t found anything interesting for yourself?</a:t>
            </a:r>
            <a:endParaRPr sz="2400">
              <a:solidFill>
                <a:srgbClr val="0B5394"/>
              </a:solidFill>
            </a:endParaRPr>
          </a:p>
          <a:p>
            <a:pPr indent="0" lvl="0" marL="0" rtl="0" algn="ctr">
              <a:spcBef>
                <a:spcPts val="0"/>
              </a:spcBef>
              <a:spcAft>
                <a:spcPts val="0"/>
              </a:spcAft>
              <a:buNone/>
            </a:pPr>
            <a:r>
              <a:rPr lang="en" sz="2400">
                <a:solidFill>
                  <a:srgbClr val="0B5394"/>
                </a:solidFill>
              </a:rPr>
              <a:t>Don’t look further</a:t>
            </a:r>
            <a:endParaRPr sz="2400">
              <a:solidFill>
                <a:srgbClr val="0B5394"/>
              </a:solidFill>
            </a:endParaRPr>
          </a:p>
          <a:p>
            <a:pPr indent="0" lvl="0" marL="0" rtl="0" algn="ctr">
              <a:spcBef>
                <a:spcPts val="0"/>
              </a:spcBef>
              <a:spcAft>
                <a:spcPts val="0"/>
              </a:spcAft>
              <a:buNone/>
            </a:pPr>
            <a:r>
              <a:rPr lang="en" sz="2400">
                <a:solidFill>
                  <a:srgbClr val="0B5394"/>
                </a:solidFill>
              </a:rPr>
              <a:t>Skiing won’t let you down..</a:t>
            </a:r>
            <a:endParaRPr sz="2400">
              <a:solidFill>
                <a:srgbClr val="0B5394"/>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85" name="Shape 585"/>
        <p:cNvGrpSpPr/>
        <p:nvPr/>
      </p:nvGrpSpPr>
      <p:grpSpPr>
        <a:xfrm>
          <a:off x="0" y="0"/>
          <a:ext cx="0" cy="0"/>
          <a:chOff x="0" y="0"/>
          <a:chExt cx="0" cy="0"/>
        </a:xfrm>
      </p:grpSpPr>
      <p:sp>
        <p:nvSpPr>
          <p:cNvPr id="586" name="Google Shape;586;p86"/>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solidFill>
                  <a:srgbClr val="0B5394"/>
                </a:solidFill>
              </a:rPr>
              <a:t>What else has skiing to offer?</a:t>
            </a:r>
            <a:endParaRPr sz="4700">
              <a:solidFill>
                <a:srgbClr val="0B5394"/>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90" name="Shape 590"/>
        <p:cNvGrpSpPr/>
        <p:nvPr/>
      </p:nvGrpSpPr>
      <p:grpSpPr>
        <a:xfrm>
          <a:off x="0" y="0"/>
          <a:ext cx="0" cy="0"/>
          <a:chOff x="0" y="0"/>
          <a:chExt cx="0" cy="0"/>
        </a:xfrm>
      </p:grpSpPr>
      <p:sp>
        <p:nvSpPr>
          <p:cNvPr id="591" name="Google Shape;591;p87"/>
          <p:cNvSpPr txBox="1"/>
          <p:nvPr>
            <p:ph type="title"/>
          </p:nvPr>
        </p:nvSpPr>
        <p:spPr>
          <a:xfrm>
            <a:off x="476400" y="445305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B5394"/>
                </a:solidFill>
              </a:rPr>
              <a:t>Freeride/Freestyle</a:t>
            </a:r>
            <a:r>
              <a:rPr lang="en" sz="2400">
                <a:solidFill>
                  <a:srgbClr val="0B5394"/>
                </a:solidFill>
              </a:rPr>
              <a:t> bar is high these days</a:t>
            </a:r>
            <a:endParaRPr sz="2400">
              <a:solidFill>
                <a:srgbClr val="0B5394"/>
              </a:solidFill>
            </a:endParaRPr>
          </a:p>
        </p:txBody>
      </p:sp>
      <p:pic>
        <p:nvPicPr>
          <p:cNvPr descr="The world's best slopestyle and freeride skiers battle for victory at YETI Natural Selection Ski in Alaska's legendary backcountry. Watch the men's and women's 2025 champions being crowned.&#10;&#10;Here's the lineup:&#10;Women - &#10;Manon Loschi (FRA)&#10;Michelle Parker (USA)&#10;Maggie Voisin (USA)&#10;Hedvig Wessel (NOR)&#10;&#10;Men -&#10;Markus Eder (ITA)&#10;Kai Jones (USA)&#10;Sam Kuch (CAN)&#10;Craig Murray (NZL)&#10;Kye Petersen (CAN)&#10;Colby Stevenson (USA)&#10;Parker White (USA)&#10;Max Palm (SWE)&#10;&#10;0:00 - Intro&#10;03:04 - Studio Introduction&#10;08:09 - Course Preview&#10;10:14 - Meet the Judges&#10;11:51 - Format&#10;17:50 - Snow Safety&#10;23:35 - Base Camp&#10;25:32 - Men's Round 1 Session 1&#10;42:19 - Wmn's Round 1&#10;1:03:08 - Men's Round 1 Session 2&#10;1:23:44 Men's Round 2 Session 01&#10;1:48:19 - Wmn's Round 2&#10;2:01:43 - Men's Round 2 Session 2&#10;2:25:10 - Men's Semi Finals Heat 1 Run 1&#10;2:32:21 - Men's Semi Finals Heat 2 Run 1&#10;2:43:04 - Men's Semi Finals Heat 1 Run 2&#10;2:51:23 - Men's Semi Finals Heat 2 Run 2&#10;3:03:21 - Wmn's Final Run 1&#10;3:11:48 - Men's Final Run 1&#10;3:20:13 - Wmn's Final Run 2&#10;3:29:22 - Men's Final Run 2&#10;3:40:43 - Price Giving&#10;___&#10;&#10;Experience the world of Red Bull Snow like you have never seen it before. With the best snow action sports clips on YouTube and original series,  from skiing to snowboarding, prepare for your &quot;stoke factor&quot; to be at an all time high.&#10;&#10;Subscribe to Red Bull Snow on YouTube: https://win.gs/SubToRedBullSnow&#10;&#10;Get the FREE Red Bull TV apps for all your devices:  https://go.onelink.me/351027264/35a30660&#10;&#10;Red Bull Snow on Facebook: https://www.facebook.com/RedBullSnow/&#10;&#10;Red Bull Snow on Instagram: https://www.instagram.com/redbullsnow&#10;&#10;Red Bull Snow on TikTok: https://www.tiktok.com/@redbullsnow" id="592" name="Google Shape;592;p87" title="YETI Natural Selection Ski 2025 in Alaska: REPLAY">
            <a:hlinkClick r:id="rId3"/>
          </p:cNvPr>
          <p:cNvPicPr preferRelativeResize="0"/>
          <p:nvPr/>
        </p:nvPicPr>
        <p:blipFill>
          <a:blip r:embed="rId4">
            <a:alphaModFix/>
          </a:blip>
          <a:stretch>
            <a:fillRect/>
          </a:stretch>
        </p:blipFill>
        <p:spPr>
          <a:xfrm>
            <a:off x="692213" y="195900"/>
            <a:ext cx="7759575" cy="4364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596" name="Shape 596"/>
        <p:cNvGrpSpPr/>
        <p:nvPr/>
      </p:nvGrpSpPr>
      <p:grpSpPr>
        <a:xfrm>
          <a:off x="0" y="0"/>
          <a:ext cx="0" cy="0"/>
          <a:chOff x="0" y="0"/>
          <a:chExt cx="0" cy="0"/>
        </a:xfrm>
      </p:grpSpPr>
      <p:sp>
        <p:nvSpPr>
          <p:cNvPr id="597" name="Google Shape;597;p88"/>
          <p:cNvSpPr txBox="1"/>
          <p:nvPr>
            <p:ph type="title"/>
          </p:nvPr>
        </p:nvSpPr>
        <p:spPr>
          <a:xfrm>
            <a:off x="5297900" y="4528025"/>
            <a:ext cx="3044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0B5394"/>
                </a:solidFill>
              </a:rPr>
              <a:t>*Do not try it at home</a:t>
            </a:r>
            <a:endParaRPr sz="1700">
              <a:solidFill>
                <a:srgbClr val="0B5394"/>
              </a:solidFill>
            </a:endParaRPr>
          </a:p>
        </p:txBody>
      </p:sp>
      <p:pic>
        <p:nvPicPr>
          <p:cNvPr descr="Always known for pushing his limits by combining freestyle and speedriding, Valentin Delluc is back at it again—but this time he’s taking on the deserted alpine resort Avoriaz. From the cables of the chairlifts to barrels, keys and wall rides, the French speedrider uses the empty French Alps resort as his own personal playground to pull off some insane tricks he’s never even done before. &#10;&#10;With huge logistical feats and some technical headaches, From Alvoriaz with Love is the ultimate test for one of the world’s best speedriders. Can he pull it off?&#10;&#10;► Discover more from this week on Red Bull: https://www.youtube.com/watch?v=iQZUdJKeO98&#10;► Speed Riding at night in Chamonix: https://www.youtube.com/watch?v=llcfkn0Uakc&#10;&#10;#RedBull #Speedriding #ValentinDelluc&#10;_________________________________________________&#10;Experience the world of Red Bull like you have never seen it before with the best action sports clips on the web, original series and livestreams.&#10;&#10;Get the FREE Red Bull TV apps for all your devices: http://win.gs/RedBullTVApps  &#10;Subscribe to Red Bull on Youtube: http://win.gs/SubToRedBull&#10;Red Bull on Facebook: http://win.gs/redbullfb&#10;Red Bull on Instagram: http://win.gs/RedBullInstagram&#10;Red Bull on Twitter: http://win.gs/redbulltwitter" id="598" name="Google Shape;598;p88" title="Speedriding Through An Alpine Resort | From Avoriaz With Love">
            <a:hlinkClick r:id="rId3"/>
          </p:cNvPr>
          <p:cNvPicPr preferRelativeResize="0"/>
          <p:nvPr/>
        </p:nvPicPr>
        <p:blipFill>
          <a:blip r:embed="rId4">
            <a:alphaModFix/>
          </a:blip>
          <a:stretch>
            <a:fillRect/>
          </a:stretch>
        </p:blipFill>
        <p:spPr>
          <a:xfrm>
            <a:off x="596400" y="55475"/>
            <a:ext cx="7951209" cy="4472550"/>
          </a:xfrm>
          <a:prstGeom prst="rect">
            <a:avLst/>
          </a:prstGeom>
          <a:noFill/>
          <a:ln>
            <a:noFill/>
          </a:ln>
        </p:spPr>
      </p:pic>
      <p:sp>
        <p:nvSpPr>
          <p:cNvPr id="599" name="Google Shape;599;p88"/>
          <p:cNvSpPr txBox="1"/>
          <p:nvPr/>
        </p:nvSpPr>
        <p:spPr>
          <a:xfrm>
            <a:off x="721075" y="4528025"/>
            <a:ext cx="44925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0B5394"/>
                </a:solidFill>
                <a:latin typeface="Red Hat Display"/>
                <a:ea typeface="Red Hat Display"/>
                <a:cs typeface="Red Hat Display"/>
                <a:sym typeface="Red Hat Display"/>
              </a:rPr>
              <a:t>Parachute</a:t>
            </a:r>
            <a:r>
              <a:rPr b="1" lang="en" sz="2700">
                <a:solidFill>
                  <a:srgbClr val="0B5394"/>
                </a:solidFill>
                <a:latin typeface="Red Hat Display"/>
                <a:ea typeface="Red Hat Display"/>
                <a:cs typeface="Red Hat Display"/>
                <a:sym typeface="Red Hat Display"/>
              </a:rPr>
              <a:t> skiing </a:t>
            </a:r>
            <a:endParaRPr b="1" sz="2700">
              <a:solidFill>
                <a:srgbClr val="0B5394"/>
              </a:solidFill>
              <a:latin typeface="Red Hat Display"/>
              <a:ea typeface="Red Hat Display"/>
              <a:cs typeface="Red Hat Display"/>
              <a:sym typeface="Red Hat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603" name="Shape 603"/>
        <p:cNvGrpSpPr/>
        <p:nvPr/>
      </p:nvGrpSpPr>
      <p:grpSpPr>
        <a:xfrm>
          <a:off x="0" y="0"/>
          <a:ext cx="0" cy="0"/>
          <a:chOff x="0" y="0"/>
          <a:chExt cx="0" cy="0"/>
        </a:xfrm>
      </p:grpSpPr>
      <p:sp>
        <p:nvSpPr>
          <p:cNvPr id="604" name="Google Shape;604;p89"/>
          <p:cNvSpPr txBox="1"/>
          <p:nvPr/>
        </p:nvSpPr>
        <p:spPr>
          <a:xfrm>
            <a:off x="721075" y="4528025"/>
            <a:ext cx="44925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0B5394"/>
                </a:solidFill>
                <a:latin typeface="Red Hat Display"/>
                <a:ea typeface="Red Hat Display"/>
                <a:cs typeface="Red Hat Display"/>
                <a:sym typeface="Red Hat Display"/>
              </a:rPr>
              <a:t>and finally Kite</a:t>
            </a:r>
            <a:r>
              <a:rPr b="1" lang="en" sz="2700">
                <a:solidFill>
                  <a:srgbClr val="0B5394"/>
                </a:solidFill>
                <a:latin typeface="Red Hat Display"/>
                <a:ea typeface="Red Hat Display"/>
                <a:cs typeface="Red Hat Display"/>
                <a:sym typeface="Red Hat Display"/>
              </a:rPr>
              <a:t> skiing </a:t>
            </a:r>
            <a:endParaRPr b="1" sz="2700">
              <a:solidFill>
                <a:srgbClr val="0B5394"/>
              </a:solidFill>
              <a:latin typeface="Red Hat Display"/>
              <a:ea typeface="Red Hat Display"/>
              <a:cs typeface="Red Hat Display"/>
              <a:sym typeface="Red Hat Display"/>
            </a:endParaRPr>
          </a:p>
        </p:txBody>
      </p:sp>
      <p:pic>
        <p:nvPicPr>
          <p:cNvPr descr="Join Damien Leroy as he explores the Unknown of Alaska while sending some serious maneuvers under his snow kite!&#10;&#10;Shot 100% on the HERO4® camera from ‪http://GoPro.com.&#10;&#10;Get stoked and subscribe: http://goo.gl/HgVXpQ&#10;&#10;To license clips from this video go to https://licensing.gopro.com &#10;&#10;Music&#10;&#10;Insightful&#10;&quot;Question All Things&quot;&#10;https://www.instagram.com/insightful/&#10;https://soundcloud.com/insightfulone&#10;&#10;For more from GoPro, follow us:&#10;Facebook: https://www.facebook.com/gopro&#10;Twitter: https://twitter.com/gopro&#10;Instagram: https://instagram.com/gopro&#10;Tumblr: http://gopro.tumblr.com/&#10;Pinterest: http://www.pinterest.com/gopro   &#10;Inside Line: https://gopro.com/news" id="605" name="Google Shape;605;p89" title="GoPro: Kite Skiing with Damien Leroy">
            <a:hlinkClick r:id="rId3"/>
          </p:cNvPr>
          <p:cNvPicPr preferRelativeResize="0"/>
          <p:nvPr/>
        </p:nvPicPr>
        <p:blipFill>
          <a:blip r:embed="rId4">
            <a:alphaModFix/>
          </a:blip>
          <a:stretch>
            <a:fillRect/>
          </a:stretch>
        </p:blipFill>
        <p:spPr>
          <a:xfrm>
            <a:off x="152400" y="152400"/>
            <a:ext cx="7778889" cy="437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32" name="Shape 232"/>
        <p:cNvGrpSpPr/>
        <p:nvPr/>
      </p:nvGrpSpPr>
      <p:grpSpPr>
        <a:xfrm>
          <a:off x="0" y="0"/>
          <a:ext cx="0" cy="0"/>
          <a:chOff x="0" y="0"/>
          <a:chExt cx="0" cy="0"/>
        </a:xfrm>
      </p:grpSpPr>
      <p:sp>
        <p:nvSpPr>
          <p:cNvPr id="233" name="Google Shape;233;p36"/>
          <p:cNvSpPr txBox="1"/>
          <p:nvPr>
            <p:ph type="title"/>
          </p:nvPr>
        </p:nvSpPr>
        <p:spPr>
          <a:xfrm>
            <a:off x="411150" y="439325"/>
            <a:ext cx="8321700" cy="40125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sz="2400"/>
          </a:p>
          <a:p>
            <a:pPr indent="0" lvl="0" marL="0" rtl="0" algn="ctr">
              <a:lnSpc>
                <a:spcPct val="150000"/>
              </a:lnSpc>
              <a:spcBef>
                <a:spcPts val="0"/>
              </a:spcBef>
              <a:spcAft>
                <a:spcPts val="0"/>
              </a:spcAft>
              <a:buNone/>
            </a:pPr>
            <a:r>
              <a:rPr lang="en" sz="2400">
                <a:solidFill>
                  <a:srgbClr val="0B5394"/>
                </a:solidFill>
              </a:rPr>
              <a:t>What are the Winter Olympic Games?</a:t>
            </a:r>
            <a:endParaRPr sz="2400">
              <a:solidFill>
                <a:srgbClr val="0B5394"/>
              </a:solidFill>
            </a:endParaRPr>
          </a:p>
          <a:p>
            <a:pPr indent="0" lvl="0" marL="0" rtl="0" algn="ctr">
              <a:lnSpc>
                <a:spcPct val="150000"/>
              </a:lnSpc>
              <a:spcBef>
                <a:spcPts val="0"/>
              </a:spcBef>
              <a:spcAft>
                <a:spcPts val="0"/>
              </a:spcAft>
              <a:buNone/>
            </a:pPr>
            <a:r>
              <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609" name="Shape 609"/>
        <p:cNvGrpSpPr/>
        <p:nvPr/>
      </p:nvGrpSpPr>
      <p:grpSpPr>
        <a:xfrm>
          <a:off x="0" y="0"/>
          <a:ext cx="0" cy="0"/>
          <a:chOff x="0" y="0"/>
          <a:chExt cx="0" cy="0"/>
        </a:xfrm>
      </p:grpSpPr>
      <p:sp>
        <p:nvSpPr>
          <p:cNvPr id="610" name="Google Shape;610;p90"/>
          <p:cNvSpPr txBox="1"/>
          <p:nvPr>
            <p:ph type="title"/>
          </p:nvPr>
        </p:nvSpPr>
        <p:spPr>
          <a:xfrm>
            <a:off x="248025" y="43443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0B5394"/>
                </a:solidFill>
                <a:highlight>
                  <a:schemeClr val="lt1"/>
                </a:highlight>
              </a:rPr>
              <a:t>Fall 2025. 1st person ever to climb and ski-descent the </a:t>
            </a:r>
            <a:r>
              <a:rPr lang="en" sz="1500">
                <a:solidFill>
                  <a:srgbClr val="0B5394"/>
                </a:solidFill>
                <a:highlight>
                  <a:schemeClr val="lt1"/>
                </a:highlight>
              </a:rPr>
              <a:t>Mt.Everest without an extra oxygen</a:t>
            </a:r>
            <a:endParaRPr sz="1500">
              <a:solidFill>
                <a:srgbClr val="0B5394"/>
              </a:solidFill>
              <a:highlight>
                <a:schemeClr val="lt1"/>
              </a:highlight>
            </a:endParaRPr>
          </a:p>
        </p:txBody>
      </p:sp>
      <p:pic>
        <p:nvPicPr>
          <p:cNvPr descr="Polish athlete Andrzej Bargiel, 37, is the first person to climb up and ski down Mount Everest without bottled oxygen. It took him four days to ascend from base camp and two days to ski back down&#10;Subscribe to Guardian News on YouTube ► http://bit.ly/guardianwiressub&#10;&#10;Polish climber makes history skiing down Everest without bottled oxygen  ► https://www.theguardian.com/sport/2025/sep/27/skier-makes-history-skiing-down-everest-without-bottled-oxygen&#10;&#10;The Guardian publishes independent journalism, made possible by supporters. Contribute to The Guardian today ► https://bit.ly/3uhA7zg&#10;&#10;Sign up to the Guardian's free new daily newsletter, First Edition ► http://theguardian.com/first-edition&#10;&#10;Website ► https://www.theguardian.com&#10;Facebook ►https://www.facebook.com/theguardian&#10;Instagram ► https://instagram.com/guardian&#10;Bluesky ► https://bsky.app/profile/theguardian.com&#10;&#10;The Guardian on YouTube: &#10;The Guardian ► https://bit.ly/guardiannewssubs&#10;Guardian Australia ► https://bit.ly/guardianaussubs&#10;Guardian Football ► https://bit.ly/gdnfootballsubs&#10;Guardian Sport ► https://bit.ly/gdnsportsubs&#10;It's Complicated ► https://bit.ly/ItsComplicatedSubs&#10;Guardian Live ► https://bit.ly/guardianlivesubs&#10;&#10;#everest #himilayas #mountainclimbing #skiing #eversetskier #redbull" id="611" name="Google Shape;611;p90" title="Polish skier becomes first person to climb Everest and ski down without extra oxygen">
            <a:hlinkClick r:id="rId3"/>
          </p:cNvPr>
          <p:cNvPicPr preferRelativeResize="0"/>
          <p:nvPr/>
        </p:nvPicPr>
        <p:blipFill>
          <a:blip r:embed="rId4">
            <a:alphaModFix/>
          </a:blip>
          <a:stretch>
            <a:fillRect/>
          </a:stretch>
        </p:blipFill>
        <p:spPr>
          <a:xfrm>
            <a:off x="1001538" y="152400"/>
            <a:ext cx="7140925" cy="401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615" name="Shape 615"/>
        <p:cNvGrpSpPr/>
        <p:nvPr/>
      </p:nvGrpSpPr>
      <p:grpSpPr>
        <a:xfrm>
          <a:off x="0" y="0"/>
          <a:ext cx="0" cy="0"/>
          <a:chOff x="0" y="0"/>
          <a:chExt cx="0" cy="0"/>
        </a:xfrm>
      </p:grpSpPr>
      <p:sp>
        <p:nvSpPr>
          <p:cNvPr id="616" name="Google Shape;616;p91"/>
          <p:cNvSpPr txBox="1"/>
          <p:nvPr>
            <p:ph type="title"/>
          </p:nvPr>
        </p:nvSpPr>
        <p:spPr>
          <a:xfrm>
            <a:off x="1172350" y="201225"/>
            <a:ext cx="66810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B5394"/>
                </a:solidFill>
                <a:latin typeface="Arial"/>
                <a:ea typeface="Arial"/>
                <a:cs typeface="Arial"/>
                <a:sym typeface="Arial"/>
              </a:rPr>
              <a:t>E</a:t>
            </a:r>
            <a:r>
              <a:rPr lang="en" sz="2400">
                <a:solidFill>
                  <a:srgbClr val="0B5394"/>
                </a:solidFill>
                <a:latin typeface="Arial"/>
                <a:ea typeface="Arial"/>
                <a:cs typeface="Arial"/>
                <a:sym typeface="Arial"/>
              </a:rPr>
              <a:t>nergy sources in downhill skiing</a:t>
            </a:r>
            <a:endParaRPr sz="2400">
              <a:solidFill>
                <a:srgbClr val="0B5394"/>
              </a:solidFill>
              <a:latin typeface="Arial"/>
              <a:ea typeface="Arial"/>
              <a:cs typeface="Arial"/>
              <a:sym typeface="Arial"/>
            </a:endParaRPr>
          </a:p>
        </p:txBody>
      </p:sp>
      <p:sp>
        <p:nvSpPr>
          <p:cNvPr id="617" name="Google Shape;617;p91"/>
          <p:cNvSpPr txBox="1"/>
          <p:nvPr>
            <p:ph type="title"/>
          </p:nvPr>
        </p:nvSpPr>
        <p:spPr>
          <a:xfrm>
            <a:off x="193825" y="449665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0B5394"/>
                </a:solidFill>
                <a:latin typeface="Arial"/>
                <a:ea typeface="Arial"/>
                <a:cs typeface="Arial"/>
                <a:sym typeface="Arial"/>
              </a:rPr>
              <a:t>Source: https://runfaq.com/everything_is_connected</a:t>
            </a:r>
            <a:endParaRPr sz="1500">
              <a:solidFill>
                <a:srgbClr val="0B5394"/>
              </a:solidFill>
              <a:latin typeface="Arial"/>
              <a:ea typeface="Arial"/>
              <a:cs typeface="Arial"/>
              <a:sym typeface="Arial"/>
            </a:endParaRPr>
          </a:p>
        </p:txBody>
      </p:sp>
      <p:sp>
        <p:nvSpPr>
          <p:cNvPr id="618" name="Google Shape;618;p91"/>
          <p:cNvSpPr txBox="1"/>
          <p:nvPr/>
        </p:nvSpPr>
        <p:spPr>
          <a:xfrm>
            <a:off x="6037350" y="961275"/>
            <a:ext cx="3001200" cy="3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0B5394"/>
                </a:solidFill>
              </a:rPr>
              <a:t>Where do our cells get ATP?</a:t>
            </a:r>
            <a:endParaRPr b="1" sz="1600">
              <a:solidFill>
                <a:srgbClr val="0B5394"/>
              </a:solidFill>
            </a:endParaRPr>
          </a:p>
          <a:p>
            <a:pPr indent="0" lvl="0" marL="0" rtl="0" algn="l">
              <a:spcBef>
                <a:spcPts val="0"/>
              </a:spcBef>
              <a:spcAft>
                <a:spcPts val="0"/>
              </a:spcAft>
              <a:buClr>
                <a:schemeClr val="dk1"/>
              </a:buClr>
              <a:buSzPts val="1100"/>
              <a:buFont typeface="Arial"/>
              <a:buNone/>
            </a:pPr>
            <a:r>
              <a:t/>
            </a:r>
            <a:endParaRPr sz="1600">
              <a:solidFill>
                <a:srgbClr val="0B5394"/>
              </a:solidFill>
            </a:endParaRPr>
          </a:p>
          <a:p>
            <a:pPr indent="0" lvl="0" marL="0" rtl="0" algn="l">
              <a:spcBef>
                <a:spcPts val="0"/>
              </a:spcBef>
              <a:spcAft>
                <a:spcPts val="0"/>
              </a:spcAft>
              <a:buNone/>
            </a:pPr>
            <a:r>
              <a:rPr lang="en" sz="1600">
                <a:solidFill>
                  <a:srgbClr val="0B5394"/>
                </a:solidFill>
              </a:rPr>
              <a:t>The body has over 20 different ways to create ATP.</a:t>
            </a:r>
            <a:endParaRPr sz="1600">
              <a:solidFill>
                <a:srgbClr val="0B5394"/>
              </a:solidFill>
            </a:endParaRPr>
          </a:p>
          <a:p>
            <a:pPr indent="0" lvl="0" marL="0" rtl="0" algn="l">
              <a:spcBef>
                <a:spcPts val="0"/>
              </a:spcBef>
              <a:spcAft>
                <a:spcPts val="0"/>
              </a:spcAft>
              <a:buNone/>
            </a:pPr>
            <a:r>
              <a:t/>
            </a:r>
            <a:endParaRPr sz="1600">
              <a:solidFill>
                <a:srgbClr val="0B5394"/>
              </a:solidFill>
            </a:endParaRPr>
          </a:p>
          <a:p>
            <a:pPr indent="0" lvl="0" marL="0" rtl="0" algn="l">
              <a:lnSpc>
                <a:spcPct val="150000"/>
              </a:lnSpc>
              <a:spcBef>
                <a:spcPts val="0"/>
              </a:spcBef>
              <a:spcAft>
                <a:spcPts val="0"/>
              </a:spcAft>
              <a:buClr>
                <a:schemeClr val="dk1"/>
              </a:buClr>
              <a:buSzPts val="1100"/>
              <a:buFont typeface="Arial"/>
              <a:buNone/>
            </a:pPr>
            <a:r>
              <a:rPr b="1" lang="en" sz="1600">
                <a:solidFill>
                  <a:srgbClr val="0B5394"/>
                </a:solidFill>
              </a:rPr>
              <a:t>The four main pathways are:</a:t>
            </a:r>
            <a:endParaRPr b="1" sz="1600">
              <a:solidFill>
                <a:srgbClr val="0B5394"/>
              </a:solidFill>
            </a:endParaRPr>
          </a:p>
          <a:p>
            <a:pPr indent="-330200" lvl="0" marL="457200" rtl="0" algn="l">
              <a:lnSpc>
                <a:spcPct val="150000"/>
              </a:lnSpc>
              <a:spcBef>
                <a:spcPts val="0"/>
              </a:spcBef>
              <a:spcAft>
                <a:spcPts val="0"/>
              </a:spcAft>
              <a:buClr>
                <a:srgbClr val="0B5394"/>
              </a:buClr>
              <a:buSzPts val="1600"/>
              <a:buAutoNum type="arabicPeriod"/>
            </a:pPr>
            <a:r>
              <a:rPr b="1" lang="en" sz="1600">
                <a:solidFill>
                  <a:srgbClr val="0B5394"/>
                </a:solidFill>
              </a:rPr>
              <a:t>Creatine Phosphate System</a:t>
            </a:r>
            <a:endParaRPr b="1" sz="1600">
              <a:solidFill>
                <a:srgbClr val="0B5394"/>
              </a:solidFill>
            </a:endParaRPr>
          </a:p>
          <a:p>
            <a:pPr indent="-330200" lvl="0" marL="457200" rtl="0" algn="l">
              <a:lnSpc>
                <a:spcPct val="150000"/>
              </a:lnSpc>
              <a:spcBef>
                <a:spcPts val="0"/>
              </a:spcBef>
              <a:spcAft>
                <a:spcPts val="0"/>
              </a:spcAft>
              <a:buClr>
                <a:srgbClr val="0B5394"/>
              </a:buClr>
              <a:buSzPts val="1600"/>
              <a:buAutoNum type="arabicPeriod"/>
            </a:pPr>
            <a:r>
              <a:rPr b="1" lang="en" sz="1600">
                <a:solidFill>
                  <a:srgbClr val="0B5394"/>
                </a:solidFill>
              </a:rPr>
              <a:t>Glycolysis</a:t>
            </a:r>
            <a:endParaRPr b="1" sz="1600">
              <a:solidFill>
                <a:srgbClr val="0B5394"/>
              </a:solidFill>
            </a:endParaRPr>
          </a:p>
          <a:p>
            <a:pPr indent="-330200" lvl="0" marL="457200" rtl="0" algn="l">
              <a:lnSpc>
                <a:spcPct val="150000"/>
              </a:lnSpc>
              <a:spcBef>
                <a:spcPts val="0"/>
              </a:spcBef>
              <a:spcAft>
                <a:spcPts val="0"/>
              </a:spcAft>
              <a:buClr>
                <a:srgbClr val="0B5394"/>
              </a:buClr>
              <a:buSzPts val="1600"/>
              <a:buAutoNum type="arabicPeriod"/>
            </a:pPr>
            <a:r>
              <a:rPr b="1" lang="en" sz="1600">
                <a:solidFill>
                  <a:srgbClr val="0B5394"/>
                </a:solidFill>
              </a:rPr>
              <a:t>Aerobic Respiration</a:t>
            </a:r>
            <a:endParaRPr b="1" sz="1600">
              <a:solidFill>
                <a:srgbClr val="0B5394"/>
              </a:solidFill>
            </a:endParaRPr>
          </a:p>
          <a:p>
            <a:pPr indent="-330200" lvl="0" marL="457200" rtl="0" algn="l">
              <a:lnSpc>
                <a:spcPct val="150000"/>
              </a:lnSpc>
              <a:spcBef>
                <a:spcPts val="0"/>
              </a:spcBef>
              <a:spcAft>
                <a:spcPts val="0"/>
              </a:spcAft>
              <a:buClr>
                <a:srgbClr val="0B5394"/>
              </a:buClr>
              <a:buSzPts val="1600"/>
              <a:buAutoNum type="arabicPeriod"/>
            </a:pPr>
            <a:r>
              <a:rPr b="1" lang="en" sz="1600">
                <a:solidFill>
                  <a:srgbClr val="0B5394"/>
                </a:solidFill>
              </a:rPr>
              <a:t>Fatty Acid Oxidation</a:t>
            </a:r>
            <a:endParaRPr b="1" sz="1600">
              <a:solidFill>
                <a:srgbClr val="0B5394"/>
              </a:solidFill>
            </a:endParaRPr>
          </a:p>
          <a:p>
            <a:pPr indent="0" lvl="0" marL="0" rtl="0" algn="l">
              <a:spcBef>
                <a:spcPts val="0"/>
              </a:spcBef>
              <a:spcAft>
                <a:spcPts val="0"/>
              </a:spcAft>
              <a:buNone/>
            </a:pPr>
            <a:r>
              <a:t/>
            </a:r>
            <a:endParaRPr>
              <a:solidFill>
                <a:srgbClr val="0B5394"/>
              </a:solidFill>
            </a:endParaRPr>
          </a:p>
        </p:txBody>
      </p:sp>
      <p:pic>
        <p:nvPicPr>
          <p:cNvPr id="619" name="Google Shape;619;p91"/>
          <p:cNvPicPr preferRelativeResize="0"/>
          <p:nvPr/>
        </p:nvPicPr>
        <p:blipFill>
          <a:blip r:embed="rId3">
            <a:alphaModFix/>
          </a:blip>
          <a:stretch>
            <a:fillRect/>
          </a:stretch>
        </p:blipFill>
        <p:spPr>
          <a:xfrm>
            <a:off x="193825" y="830838"/>
            <a:ext cx="5623975" cy="36232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623" name="Shape 623"/>
        <p:cNvGrpSpPr/>
        <p:nvPr/>
      </p:nvGrpSpPr>
      <p:grpSpPr>
        <a:xfrm>
          <a:off x="0" y="0"/>
          <a:ext cx="0" cy="0"/>
          <a:chOff x="0" y="0"/>
          <a:chExt cx="0" cy="0"/>
        </a:xfrm>
      </p:grpSpPr>
      <p:sp>
        <p:nvSpPr>
          <p:cNvPr id="624" name="Google Shape;624;p92"/>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B5394"/>
                </a:solidFill>
              </a:rPr>
              <a:t>The conclusion</a:t>
            </a:r>
            <a:endParaRPr>
              <a:solidFill>
                <a:srgbClr val="0B5394"/>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628" name="Shape 628"/>
        <p:cNvGrpSpPr/>
        <p:nvPr/>
      </p:nvGrpSpPr>
      <p:grpSpPr>
        <a:xfrm>
          <a:off x="0" y="0"/>
          <a:ext cx="0" cy="0"/>
          <a:chOff x="0" y="0"/>
          <a:chExt cx="0" cy="0"/>
        </a:xfrm>
      </p:grpSpPr>
      <p:sp>
        <p:nvSpPr>
          <p:cNvPr id="629" name="Google Shape;629;p93"/>
          <p:cNvSpPr txBox="1"/>
          <p:nvPr>
            <p:ph type="title"/>
          </p:nvPr>
        </p:nvSpPr>
        <p:spPr>
          <a:xfrm>
            <a:off x="3906025" y="326400"/>
            <a:ext cx="4947900" cy="39897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2300">
                <a:solidFill>
                  <a:srgbClr val="0B5394"/>
                </a:solidFill>
              </a:rPr>
              <a:t>The Sky</a:t>
            </a:r>
            <a:endParaRPr sz="2300">
              <a:solidFill>
                <a:srgbClr val="0B5394"/>
              </a:solidFill>
            </a:endParaRPr>
          </a:p>
          <a:p>
            <a:pPr indent="0" lvl="0" marL="0" rtl="0" algn="ctr">
              <a:lnSpc>
                <a:spcPct val="150000"/>
              </a:lnSpc>
              <a:spcBef>
                <a:spcPts val="0"/>
              </a:spcBef>
              <a:spcAft>
                <a:spcPts val="0"/>
              </a:spcAft>
              <a:buNone/>
            </a:pPr>
            <a:r>
              <a:rPr lang="en" sz="2300">
                <a:solidFill>
                  <a:srgbClr val="0B5394"/>
                </a:solidFill>
              </a:rPr>
              <a:t>The Top of the world</a:t>
            </a:r>
            <a:endParaRPr sz="2300">
              <a:solidFill>
                <a:srgbClr val="0B5394"/>
              </a:solidFill>
            </a:endParaRPr>
          </a:p>
          <a:p>
            <a:pPr indent="0" lvl="0" marL="0" rtl="0" algn="ctr">
              <a:lnSpc>
                <a:spcPct val="150000"/>
              </a:lnSpc>
              <a:spcBef>
                <a:spcPts val="0"/>
              </a:spcBef>
              <a:spcAft>
                <a:spcPts val="0"/>
              </a:spcAft>
              <a:buNone/>
            </a:pPr>
            <a:r>
              <a:rPr lang="en" sz="2300">
                <a:solidFill>
                  <a:srgbClr val="0B5394"/>
                </a:solidFill>
              </a:rPr>
              <a:t>is (NOT) the limit .</a:t>
            </a:r>
            <a:endParaRPr sz="2300">
              <a:solidFill>
                <a:srgbClr val="0B5394"/>
              </a:solidFill>
            </a:endParaRPr>
          </a:p>
          <a:p>
            <a:pPr indent="0" lvl="0" marL="0" rtl="0" algn="ctr">
              <a:lnSpc>
                <a:spcPct val="150000"/>
              </a:lnSpc>
              <a:spcBef>
                <a:spcPts val="0"/>
              </a:spcBef>
              <a:spcAft>
                <a:spcPts val="0"/>
              </a:spcAft>
              <a:buNone/>
            </a:pPr>
            <a:r>
              <a:t/>
            </a:r>
            <a:endParaRPr sz="2100">
              <a:solidFill>
                <a:srgbClr val="0B5394"/>
              </a:solidFill>
            </a:endParaRPr>
          </a:p>
          <a:p>
            <a:pPr indent="0" lvl="0" marL="0" rtl="0" algn="ctr">
              <a:lnSpc>
                <a:spcPct val="150000"/>
              </a:lnSpc>
              <a:spcBef>
                <a:spcPts val="0"/>
              </a:spcBef>
              <a:spcAft>
                <a:spcPts val="0"/>
              </a:spcAft>
              <a:buNone/>
            </a:pPr>
            <a:r>
              <a:rPr lang="en" sz="2300">
                <a:solidFill>
                  <a:srgbClr val="0B5394"/>
                </a:solidFill>
              </a:rPr>
              <a:t>Keep carving your lines</a:t>
            </a:r>
            <a:endParaRPr sz="2300">
              <a:solidFill>
                <a:srgbClr val="0B5394"/>
              </a:solidFill>
            </a:endParaRPr>
          </a:p>
          <a:p>
            <a:pPr indent="0" lvl="0" marL="0" rtl="0" algn="ctr">
              <a:lnSpc>
                <a:spcPct val="150000"/>
              </a:lnSpc>
              <a:spcBef>
                <a:spcPts val="0"/>
              </a:spcBef>
              <a:spcAft>
                <a:spcPts val="0"/>
              </a:spcAft>
              <a:buNone/>
            </a:pPr>
            <a:r>
              <a:rPr lang="en" sz="2100">
                <a:solidFill>
                  <a:srgbClr val="0B5394"/>
                </a:solidFill>
              </a:rPr>
              <a:t>&amp;</a:t>
            </a:r>
            <a:endParaRPr sz="2100">
              <a:solidFill>
                <a:srgbClr val="0B5394"/>
              </a:solidFill>
            </a:endParaRPr>
          </a:p>
          <a:p>
            <a:pPr indent="0" lvl="0" marL="0" rtl="0" algn="ctr">
              <a:lnSpc>
                <a:spcPct val="150000"/>
              </a:lnSpc>
              <a:spcBef>
                <a:spcPts val="0"/>
              </a:spcBef>
              <a:spcAft>
                <a:spcPts val="0"/>
              </a:spcAft>
              <a:buNone/>
            </a:pPr>
            <a:r>
              <a:rPr lang="en" sz="2300">
                <a:solidFill>
                  <a:srgbClr val="0B5394"/>
                </a:solidFill>
              </a:rPr>
              <a:t>Watch </a:t>
            </a:r>
            <a:r>
              <a:rPr lang="en" sz="1800">
                <a:solidFill>
                  <a:srgbClr val="0B5394"/>
                </a:solidFill>
              </a:rPr>
              <a:t>(or not)</a:t>
            </a:r>
            <a:endParaRPr sz="1800">
              <a:solidFill>
                <a:srgbClr val="0B5394"/>
              </a:solidFill>
            </a:endParaRPr>
          </a:p>
          <a:p>
            <a:pPr indent="0" lvl="0" marL="0" rtl="0" algn="ctr">
              <a:lnSpc>
                <a:spcPct val="150000"/>
              </a:lnSpc>
              <a:spcBef>
                <a:spcPts val="0"/>
              </a:spcBef>
              <a:spcAft>
                <a:spcPts val="0"/>
              </a:spcAft>
              <a:buNone/>
            </a:pPr>
            <a:r>
              <a:rPr lang="en" sz="2300">
                <a:solidFill>
                  <a:srgbClr val="0B5394"/>
                </a:solidFill>
              </a:rPr>
              <a:t>the Winter Olympic Games 2026!</a:t>
            </a:r>
            <a:endParaRPr sz="2300">
              <a:solidFill>
                <a:srgbClr val="0B5394"/>
              </a:solidFill>
            </a:endParaRPr>
          </a:p>
        </p:txBody>
      </p:sp>
      <p:pic>
        <p:nvPicPr>
          <p:cNvPr id="630" name="Google Shape;630;p93"/>
          <p:cNvPicPr preferRelativeResize="0"/>
          <p:nvPr/>
        </p:nvPicPr>
        <p:blipFill>
          <a:blip r:embed="rId3">
            <a:alphaModFix/>
          </a:blip>
          <a:stretch>
            <a:fillRect/>
          </a:stretch>
        </p:blipFill>
        <p:spPr>
          <a:xfrm>
            <a:off x="272450" y="326400"/>
            <a:ext cx="1915450" cy="2126150"/>
          </a:xfrm>
          <a:prstGeom prst="rect">
            <a:avLst/>
          </a:prstGeom>
          <a:noFill/>
          <a:ln>
            <a:noFill/>
          </a:ln>
        </p:spPr>
      </p:pic>
      <p:cxnSp>
        <p:nvCxnSpPr>
          <p:cNvPr id="631" name="Google Shape;631;p93"/>
          <p:cNvCxnSpPr/>
          <p:nvPr/>
        </p:nvCxnSpPr>
        <p:spPr>
          <a:xfrm>
            <a:off x="5450275" y="459275"/>
            <a:ext cx="1859400" cy="21900"/>
          </a:xfrm>
          <a:prstGeom prst="straightConnector1">
            <a:avLst/>
          </a:prstGeom>
          <a:noFill/>
          <a:ln cap="flat" cmpd="sng" w="28575">
            <a:solidFill>
              <a:srgbClr val="FF9900"/>
            </a:solidFill>
            <a:prstDash val="solid"/>
            <a:round/>
            <a:headEnd len="med" w="med" type="none"/>
            <a:tailEnd len="med" w="med" type="none"/>
          </a:ln>
        </p:spPr>
      </p:cxnSp>
      <p:cxnSp>
        <p:nvCxnSpPr>
          <p:cNvPr id="632" name="Google Shape;632;p93"/>
          <p:cNvCxnSpPr/>
          <p:nvPr/>
        </p:nvCxnSpPr>
        <p:spPr>
          <a:xfrm>
            <a:off x="4807625" y="1014025"/>
            <a:ext cx="3273000" cy="10800"/>
          </a:xfrm>
          <a:prstGeom prst="straightConnector1">
            <a:avLst/>
          </a:prstGeom>
          <a:noFill/>
          <a:ln cap="flat" cmpd="sng" w="28575">
            <a:solidFill>
              <a:srgbClr val="FF9900"/>
            </a:solidFill>
            <a:prstDash val="solid"/>
            <a:round/>
            <a:headEnd len="med" w="med" type="none"/>
            <a:tailEnd len="med" w="med" type="none"/>
          </a:ln>
        </p:spPr>
      </p:cxnSp>
      <p:pic>
        <p:nvPicPr>
          <p:cNvPr id="633" name="Google Shape;633;p93"/>
          <p:cNvPicPr preferRelativeResize="0"/>
          <p:nvPr/>
        </p:nvPicPr>
        <p:blipFill>
          <a:blip r:embed="rId4">
            <a:alphaModFix/>
          </a:blip>
          <a:stretch>
            <a:fillRect/>
          </a:stretch>
        </p:blipFill>
        <p:spPr>
          <a:xfrm rot="-1026019">
            <a:off x="1395171" y="2451521"/>
            <a:ext cx="2312132" cy="224700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637" name="Shape 637"/>
        <p:cNvGrpSpPr/>
        <p:nvPr/>
      </p:nvGrpSpPr>
      <p:grpSpPr>
        <a:xfrm>
          <a:off x="0" y="0"/>
          <a:ext cx="0" cy="0"/>
          <a:chOff x="0" y="0"/>
          <a:chExt cx="0" cy="0"/>
        </a:xfrm>
      </p:grpSpPr>
      <p:pic>
        <p:nvPicPr>
          <p:cNvPr id="638" name="Google Shape;638;p94"/>
          <p:cNvPicPr preferRelativeResize="0"/>
          <p:nvPr/>
        </p:nvPicPr>
        <p:blipFill>
          <a:blip r:embed="rId3">
            <a:alphaModFix/>
          </a:blip>
          <a:stretch>
            <a:fillRect/>
          </a:stretch>
        </p:blipFill>
        <p:spPr>
          <a:xfrm>
            <a:off x="4070375" y="2854075"/>
            <a:ext cx="1915450" cy="2126150"/>
          </a:xfrm>
          <a:prstGeom prst="rect">
            <a:avLst/>
          </a:prstGeom>
          <a:noFill/>
          <a:ln>
            <a:noFill/>
          </a:ln>
        </p:spPr>
      </p:pic>
      <p:sp>
        <p:nvSpPr>
          <p:cNvPr id="639" name="Google Shape;639;p94"/>
          <p:cNvSpPr txBox="1"/>
          <p:nvPr/>
        </p:nvSpPr>
        <p:spPr>
          <a:xfrm>
            <a:off x="2694550" y="442075"/>
            <a:ext cx="4667100" cy="24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B5394"/>
                </a:solidFill>
                <a:latin typeface="Red Hat Display"/>
                <a:ea typeface="Red Hat Display"/>
                <a:cs typeface="Red Hat Display"/>
                <a:sym typeface="Red Hat Display"/>
              </a:rPr>
              <a:t>Thank you!</a:t>
            </a:r>
            <a:endParaRPr b="1" sz="2400">
              <a:solidFill>
                <a:srgbClr val="0B5394"/>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2400">
              <a:solidFill>
                <a:srgbClr val="0B5394"/>
              </a:solidFill>
              <a:latin typeface="Red Hat Display"/>
              <a:ea typeface="Red Hat Display"/>
              <a:cs typeface="Red Hat Display"/>
              <a:sym typeface="Red Hat Display"/>
            </a:endParaRPr>
          </a:p>
          <a:p>
            <a:pPr indent="0" lvl="0" marL="0" rtl="0" algn="ctr">
              <a:spcBef>
                <a:spcPts val="0"/>
              </a:spcBef>
              <a:spcAft>
                <a:spcPts val="0"/>
              </a:spcAft>
              <a:buNone/>
            </a:pPr>
            <a:r>
              <a:rPr b="1" lang="en" sz="2400">
                <a:solidFill>
                  <a:srgbClr val="0B5394"/>
                </a:solidFill>
                <a:latin typeface="Red Hat Display"/>
                <a:ea typeface="Red Hat Display"/>
                <a:cs typeface="Red Hat Display"/>
                <a:sym typeface="Red Hat Display"/>
              </a:rPr>
              <a:t>You were a great audience! </a:t>
            </a:r>
            <a:endParaRPr b="1" sz="2400">
              <a:solidFill>
                <a:srgbClr val="0B5394"/>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2400">
              <a:solidFill>
                <a:srgbClr val="0B5394"/>
              </a:solidFill>
              <a:latin typeface="Red Hat Display"/>
              <a:ea typeface="Red Hat Display"/>
              <a:cs typeface="Red Hat Display"/>
              <a:sym typeface="Red Hat Display"/>
            </a:endParaRPr>
          </a:p>
          <a:p>
            <a:pPr indent="0" lvl="0" marL="0" rtl="0" algn="ctr">
              <a:spcBef>
                <a:spcPts val="0"/>
              </a:spcBef>
              <a:spcAft>
                <a:spcPts val="0"/>
              </a:spcAft>
              <a:buNone/>
            </a:pPr>
            <a:r>
              <a:rPr b="1" lang="en" sz="2400">
                <a:solidFill>
                  <a:srgbClr val="0B5394"/>
                </a:solidFill>
                <a:latin typeface="Red Hat Display"/>
                <a:ea typeface="Red Hat Display"/>
                <a:cs typeface="Red Hat Display"/>
                <a:sym typeface="Red Hat Display"/>
              </a:rPr>
              <a:t>Lucy</a:t>
            </a:r>
            <a:endParaRPr b="1" sz="2400">
              <a:solidFill>
                <a:srgbClr val="0B5394"/>
              </a:solidFill>
              <a:latin typeface="Red Hat Display"/>
              <a:ea typeface="Red Hat Display"/>
              <a:cs typeface="Red Hat Display"/>
              <a:sym typeface="Red Hat Display"/>
            </a:endParaRPr>
          </a:p>
        </p:txBody>
      </p:sp>
      <p:pic>
        <p:nvPicPr>
          <p:cNvPr id="640" name="Google Shape;640;p94" title="IMG_20250421_120526697_HDR.jpg"/>
          <p:cNvPicPr preferRelativeResize="0"/>
          <p:nvPr/>
        </p:nvPicPr>
        <p:blipFill>
          <a:blip r:embed="rId4">
            <a:alphaModFix amt="89000"/>
          </a:blip>
          <a:stretch>
            <a:fillRect/>
          </a:stretch>
        </p:blipFill>
        <p:spPr>
          <a:xfrm>
            <a:off x="199750" y="442084"/>
            <a:ext cx="1915450" cy="42593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37" name="Shape 237"/>
        <p:cNvGrpSpPr/>
        <p:nvPr/>
      </p:nvGrpSpPr>
      <p:grpSpPr>
        <a:xfrm>
          <a:off x="0" y="0"/>
          <a:ext cx="0" cy="0"/>
          <a:chOff x="0" y="0"/>
          <a:chExt cx="0" cy="0"/>
        </a:xfrm>
      </p:grpSpPr>
      <p:sp>
        <p:nvSpPr>
          <p:cNvPr id="238" name="Google Shape;238;p37"/>
          <p:cNvSpPr txBox="1"/>
          <p:nvPr>
            <p:ph type="title"/>
          </p:nvPr>
        </p:nvSpPr>
        <p:spPr>
          <a:xfrm>
            <a:off x="345900" y="3637475"/>
            <a:ext cx="83217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rgbClr val="0B5394"/>
                </a:solidFill>
              </a:rPr>
              <a:t>The Winter Olympics 2026</a:t>
            </a:r>
            <a:endParaRPr sz="3500">
              <a:solidFill>
                <a:srgbClr val="0B5394"/>
              </a:solidFill>
            </a:endParaRPr>
          </a:p>
        </p:txBody>
      </p:sp>
      <p:sp>
        <p:nvSpPr>
          <p:cNvPr id="239" name="Google Shape;239;p37"/>
          <p:cNvSpPr txBox="1"/>
          <p:nvPr/>
        </p:nvSpPr>
        <p:spPr>
          <a:xfrm>
            <a:off x="806875" y="2934900"/>
            <a:ext cx="775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Red Hat Display Black"/>
                <a:ea typeface="Red Hat Display Black"/>
                <a:cs typeface="Red Hat Display Black"/>
                <a:sym typeface="Red Hat Display Black"/>
              </a:rPr>
              <a:t>When: </a:t>
            </a:r>
            <a:r>
              <a:rPr lang="en" sz="2800">
                <a:latin typeface="Red Hat Display Black"/>
                <a:ea typeface="Red Hat Display Black"/>
                <a:cs typeface="Red Hat Display Black"/>
                <a:sym typeface="Red Hat Display Black"/>
              </a:rPr>
              <a:t>Fri, Feb 6, 2026 – Sun, Feb 22, 2026</a:t>
            </a:r>
            <a:endParaRPr sz="2800">
              <a:latin typeface="Red Hat Display Black"/>
              <a:ea typeface="Red Hat Display Black"/>
              <a:cs typeface="Red Hat Display Black"/>
              <a:sym typeface="Red Hat Display Black"/>
            </a:endParaRPr>
          </a:p>
        </p:txBody>
      </p:sp>
      <p:pic>
        <p:nvPicPr>
          <p:cNvPr id="240" name="Google Shape;240;p37"/>
          <p:cNvPicPr preferRelativeResize="0"/>
          <p:nvPr/>
        </p:nvPicPr>
        <p:blipFill>
          <a:blip r:embed="rId3">
            <a:alphaModFix/>
          </a:blip>
          <a:stretch>
            <a:fillRect/>
          </a:stretch>
        </p:blipFill>
        <p:spPr>
          <a:xfrm>
            <a:off x="163300" y="98887"/>
            <a:ext cx="1513675" cy="1680188"/>
          </a:xfrm>
          <a:prstGeom prst="rect">
            <a:avLst/>
          </a:prstGeom>
          <a:noFill/>
          <a:ln>
            <a:noFill/>
          </a:ln>
        </p:spPr>
      </p:pic>
      <p:sp>
        <p:nvSpPr>
          <p:cNvPr id="241" name="Google Shape;241;p37"/>
          <p:cNvSpPr txBox="1"/>
          <p:nvPr/>
        </p:nvSpPr>
        <p:spPr>
          <a:xfrm>
            <a:off x="3404400" y="232725"/>
            <a:ext cx="5263200" cy="3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2B2B2B"/>
              </a:solidFill>
              <a:latin typeface="Red Hat Display"/>
              <a:ea typeface="Red Hat Display"/>
              <a:cs typeface="Red Hat Display"/>
              <a:sym typeface="Red Hat Display"/>
            </a:endParaRPr>
          </a:p>
        </p:txBody>
      </p:sp>
      <p:pic>
        <p:nvPicPr>
          <p:cNvPr id="242" name="Google Shape;242;p37"/>
          <p:cNvPicPr preferRelativeResize="0"/>
          <p:nvPr/>
        </p:nvPicPr>
        <p:blipFill>
          <a:blip r:embed="rId4">
            <a:alphaModFix/>
          </a:blip>
          <a:stretch>
            <a:fillRect/>
          </a:stretch>
        </p:blipFill>
        <p:spPr>
          <a:xfrm>
            <a:off x="1809350" y="232725"/>
            <a:ext cx="7334650" cy="20675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46" name="Shape 246"/>
        <p:cNvGrpSpPr/>
        <p:nvPr/>
      </p:nvGrpSpPr>
      <p:grpSpPr>
        <a:xfrm>
          <a:off x="0" y="0"/>
          <a:ext cx="0" cy="0"/>
          <a:chOff x="0" y="0"/>
          <a:chExt cx="0" cy="0"/>
        </a:xfrm>
      </p:grpSpPr>
      <p:sp>
        <p:nvSpPr>
          <p:cNvPr id="247" name="Google Shape;247;p38"/>
          <p:cNvSpPr txBox="1"/>
          <p:nvPr>
            <p:ph type="title"/>
          </p:nvPr>
        </p:nvSpPr>
        <p:spPr>
          <a:xfrm>
            <a:off x="411150" y="2278200"/>
            <a:ext cx="8321700" cy="5871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2400">
                <a:solidFill>
                  <a:srgbClr val="0B5394"/>
                </a:solidFill>
              </a:rPr>
              <a:t>Where is this event happening?</a:t>
            </a:r>
            <a:endParaRPr>
              <a:solidFill>
                <a:srgbClr val="0B5394"/>
              </a:solidFill>
            </a:endParaRPr>
          </a:p>
        </p:txBody>
      </p:sp>
      <p:pic>
        <p:nvPicPr>
          <p:cNvPr id="248" name="Google Shape;248;p38"/>
          <p:cNvPicPr preferRelativeResize="0"/>
          <p:nvPr/>
        </p:nvPicPr>
        <p:blipFill>
          <a:blip r:embed="rId3">
            <a:alphaModFix/>
          </a:blip>
          <a:stretch>
            <a:fillRect/>
          </a:stretch>
        </p:blipFill>
        <p:spPr>
          <a:xfrm>
            <a:off x="411150" y="304675"/>
            <a:ext cx="1698550" cy="188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0FF"/>
        </a:solidFill>
      </p:bgPr>
    </p:bg>
    <p:spTree>
      <p:nvGrpSpPr>
        <p:cNvPr id="252" name="Shape 252"/>
        <p:cNvGrpSpPr/>
        <p:nvPr/>
      </p:nvGrpSpPr>
      <p:grpSpPr>
        <a:xfrm>
          <a:off x="0" y="0"/>
          <a:ext cx="0" cy="0"/>
          <a:chOff x="0" y="0"/>
          <a:chExt cx="0" cy="0"/>
        </a:xfrm>
      </p:grpSpPr>
      <p:sp>
        <p:nvSpPr>
          <p:cNvPr id="253" name="Google Shape;253;p39"/>
          <p:cNvSpPr txBox="1"/>
          <p:nvPr>
            <p:ph type="title"/>
          </p:nvPr>
        </p:nvSpPr>
        <p:spPr>
          <a:xfrm>
            <a:off x="1937775" y="286050"/>
            <a:ext cx="29361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Hosting regions:</a:t>
            </a:r>
            <a:endParaRPr sz="2500"/>
          </a:p>
          <a:p>
            <a:pPr indent="0" lvl="0" marL="0" rtl="0" algn="ctr">
              <a:spcBef>
                <a:spcPts val="0"/>
              </a:spcBef>
              <a:spcAft>
                <a:spcPts val="0"/>
              </a:spcAft>
              <a:buNone/>
            </a:pPr>
            <a:r>
              <a:rPr lang="en" sz="2500"/>
              <a:t>Milan city</a:t>
            </a:r>
            <a:endParaRPr sz="2500"/>
          </a:p>
          <a:p>
            <a:pPr indent="0" lvl="0" marL="0" rtl="0" algn="ctr">
              <a:spcBef>
                <a:spcPts val="0"/>
              </a:spcBef>
              <a:spcAft>
                <a:spcPts val="0"/>
              </a:spcAft>
              <a:buNone/>
            </a:pPr>
            <a:r>
              <a:t/>
            </a:r>
            <a:endParaRPr sz="2500"/>
          </a:p>
        </p:txBody>
      </p:sp>
      <p:pic>
        <p:nvPicPr>
          <p:cNvPr id="254" name="Google Shape;254;p39"/>
          <p:cNvPicPr preferRelativeResize="0"/>
          <p:nvPr/>
        </p:nvPicPr>
        <p:blipFill>
          <a:blip r:embed="rId3">
            <a:alphaModFix/>
          </a:blip>
          <a:stretch>
            <a:fillRect/>
          </a:stretch>
        </p:blipFill>
        <p:spPr>
          <a:xfrm>
            <a:off x="5029950" y="595475"/>
            <a:ext cx="3303293" cy="3952526"/>
          </a:xfrm>
          <a:prstGeom prst="rect">
            <a:avLst/>
          </a:prstGeom>
          <a:noFill/>
          <a:ln>
            <a:noFill/>
          </a:ln>
        </p:spPr>
      </p:pic>
      <p:pic>
        <p:nvPicPr>
          <p:cNvPr id="255" name="Google Shape;255;p39"/>
          <p:cNvPicPr preferRelativeResize="0"/>
          <p:nvPr/>
        </p:nvPicPr>
        <p:blipFill>
          <a:blip r:embed="rId4">
            <a:alphaModFix/>
          </a:blip>
          <a:stretch>
            <a:fillRect/>
          </a:stretch>
        </p:blipFill>
        <p:spPr>
          <a:xfrm>
            <a:off x="161025" y="76300"/>
            <a:ext cx="1091675" cy="1211750"/>
          </a:xfrm>
          <a:prstGeom prst="rect">
            <a:avLst/>
          </a:prstGeom>
          <a:noFill/>
          <a:ln>
            <a:noFill/>
          </a:ln>
        </p:spPr>
      </p:pic>
      <p:pic>
        <p:nvPicPr>
          <p:cNvPr id="256" name="Google Shape;256;p39"/>
          <p:cNvPicPr preferRelativeResize="0"/>
          <p:nvPr/>
        </p:nvPicPr>
        <p:blipFill>
          <a:blip r:embed="rId5">
            <a:alphaModFix/>
          </a:blip>
          <a:stretch>
            <a:fillRect/>
          </a:stretch>
        </p:blipFill>
        <p:spPr>
          <a:xfrm>
            <a:off x="2248987" y="1135800"/>
            <a:ext cx="2674368" cy="2136450"/>
          </a:xfrm>
          <a:prstGeom prst="rect">
            <a:avLst/>
          </a:prstGeom>
          <a:noFill/>
          <a:ln>
            <a:noFill/>
          </a:ln>
        </p:spPr>
      </p:pic>
      <p:pic>
        <p:nvPicPr>
          <p:cNvPr id="257" name="Google Shape;257;p39"/>
          <p:cNvPicPr preferRelativeResize="0"/>
          <p:nvPr/>
        </p:nvPicPr>
        <p:blipFill>
          <a:blip r:embed="rId6">
            <a:alphaModFix/>
          </a:blip>
          <a:stretch>
            <a:fillRect/>
          </a:stretch>
        </p:blipFill>
        <p:spPr>
          <a:xfrm>
            <a:off x="5271675" y="3120002"/>
            <a:ext cx="3303300" cy="1787798"/>
          </a:xfrm>
          <a:prstGeom prst="rect">
            <a:avLst/>
          </a:prstGeom>
          <a:noFill/>
          <a:ln>
            <a:noFill/>
          </a:ln>
        </p:spPr>
      </p:pic>
      <p:pic>
        <p:nvPicPr>
          <p:cNvPr id="258" name="Google Shape;258;p39"/>
          <p:cNvPicPr preferRelativeResize="0"/>
          <p:nvPr/>
        </p:nvPicPr>
        <p:blipFill>
          <a:blip r:embed="rId7">
            <a:alphaModFix/>
          </a:blip>
          <a:stretch>
            <a:fillRect/>
          </a:stretch>
        </p:blipFill>
        <p:spPr>
          <a:xfrm>
            <a:off x="1900663" y="3120000"/>
            <a:ext cx="3371012" cy="1787800"/>
          </a:xfrm>
          <a:prstGeom prst="rect">
            <a:avLst/>
          </a:prstGeom>
          <a:noFill/>
          <a:ln>
            <a:noFill/>
          </a:ln>
        </p:spPr>
      </p:pic>
      <p:pic>
        <p:nvPicPr>
          <p:cNvPr id="259" name="Google Shape;259;p39"/>
          <p:cNvPicPr preferRelativeResize="0"/>
          <p:nvPr/>
        </p:nvPicPr>
        <p:blipFill>
          <a:blip r:embed="rId8">
            <a:alphaModFix/>
          </a:blip>
          <a:stretch>
            <a:fillRect/>
          </a:stretch>
        </p:blipFill>
        <p:spPr>
          <a:xfrm>
            <a:off x="13" y="1398841"/>
            <a:ext cx="2142375" cy="1610359"/>
          </a:xfrm>
          <a:prstGeom prst="rect">
            <a:avLst/>
          </a:prstGeom>
          <a:noFill/>
          <a:ln>
            <a:noFill/>
          </a:ln>
        </p:spPr>
      </p:pic>
      <p:sp>
        <p:nvSpPr>
          <p:cNvPr id="260" name="Google Shape;260;p39"/>
          <p:cNvSpPr txBox="1"/>
          <p:nvPr/>
        </p:nvSpPr>
        <p:spPr>
          <a:xfrm>
            <a:off x="5840700" y="4548000"/>
            <a:ext cx="3303300" cy="1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2B2B2B"/>
              </a:solidFill>
              <a:latin typeface="Red Hat Display"/>
              <a:ea typeface="Red Hat Display"/>
              <a:cs typeface="Red Hat Display"/>
              <a:sym typeface="Red Hat Display"/>
            </a:endParaRPr>
          </a:p>
        </p:txBody>
      </p:sp>
      <p:sp>
        <p:nvSpPr>
          <p:cNvPr id="261" name="Google Shape;261;p39"/>
          <p:cNvSpPr txBox="1"/>
          <p:nvPr/>
        </p:nvSpPr>
        <p:spPr>
          <a:xfrm>
            <a:off x="130538" y="3016500"/>
            <a:ext cx="1881300" cy="2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highlight>
                  <a:schemeClr val="dk1"/>
                </a:highlight>
                <a:latin typeface="Red Hat Display"/>
                <a:ea typeface="Red Hat Display"/>
                <a:cs typeface="Red Hat Display"/>
                <a:sym typeface="Red Hat Display"/>
              </a:rPr>
              <a:t>The Duomo cathedral</a:t>
            </a:r>
            <a:endParaRPr b="1" sz="1200">
              <a:solidFill>
                <a:schemeClr val="lt1"/>
              </a:solidFill>
              <a:highlight>
                <a:schemeClr val="dk1"/>
              </a:highlight>
              <a:latin typeface="Red Hat Display"/>
              <a:ea typeface="Red Hat Display"/>
              <a:cs typeface="Red Hat Display"/>
              <a:sym typeface="Red Hat Display"/>
            </a:endParaRPr>
          </a:p>
        </p:txBody>
      </p:sp>
      <p:sp>
        <p:nvSpPr>
          <p:cNvPr id="262" name="Google Shape;262;p39"/>
          <p:cNvSpPr txBox="1"/>
          <p:nvPr/>
        </p:nvSpPr>
        <p:spPr>
          <a:xfrm>
            <a:off x="56550" y="3331850"/>
            <a:ext cx="2022600" cy="17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B5394"/>
                </a:solidFill>
              </a:rPr>
              <a:t>The construction of Milan's Duomo Cathedral took almost six centuries, beginning in 1386 and concluding with the completion of its final details in 1965. This means the grand Gothic cathedral was built over a span of approximately</a:t>
            </a:r>
            <a:r>
              <a:rPr b="1" lang="en" sz="1100">
                <a:solidFill>
                  <a:srgbClr val="0B5394"/>
                </a:solidFill>
              </a:rPr>
              <a:t> 579 years!</a:t>
            </a:r>
            <a:endParaRPr b="1" sz="1100">
              <a:solidFill>
                <a:srgbClr val="0B5394"/>
              </a:solidFill>
            </a:endParaRPr>
          </a:p>
        </p:txBody>
      </p:sp>
      <p:pic>
        <p:nvPicPr>
          <p:cNvPr id="263" name="Google Shape;263;p39"/>
          <p:cNvPicPr preferRelativeResize="0"/>
          <p:nvPr/>
        </p:nvPicPr>
        <p:blipFill>
          <a:blip r:embed="rId9">
            <a:alphaModFix/>
          </a:blip>
          <a:stretch>
            <a:fillRect/>
          </a:stretch>
        </p:blipFill>
        <p:spPr>
          <a:xfrm>
            <a:off x="2021537" y="4630349"/>
            <a:ext cx="3129275" cy="513151"/>
          </a:xfrm>
          <a:prstGeom prst="rect">
            <a:avLst/>
          </a:prstGeom>
          <a:noFill/>
          <a:ln>
            <a:noFill/>
          </a:ln>
        </p:spPr>
      </p:pic>
      <p:pic>
        <p:nvPicPr>
          <p:cNvPr id="264" name="Google Shape;264;p39"/>
          <p:cNvPicPr preferRelativeResize="0"/>
          <p:nvPr/>
        </p:nvPicPr>
        <p:blipFill>
          <a:blip r:embed="rId10">
            <a:alphaModFix/>
          </a:blip>
          <a:stretch>
            <a:fillRect/>
          </a:stretch>
        </p:blipFill>
        <p:spPr>
          <a:xfrm rot="-218408">
            <a:off x="5390646" y="2805207"/>
            <a:ext cx="3583409" cy="4133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